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4" r:id="rId1"/>
    <p:sldMasterId id="2147483876" r:id="rId2"/>
  </p:sldMasterIdLst>
  <p:sldIdLst>
    <p:sldId id="256" r:id="rId3"/>
    <p:sldId id="283" r:id="rId4"/>
    <p:sldId id="263" r:id="rId5"/>
    <p:sldId id="295" r:id="rId6"/>
    <p:sldId id="258" r:id="rId7"/>
    <p:sldId id="294" r:id="rId8"/>
    <p:sldId id="267" r:id="rId9"/>
    <p:sldId id="268" r:id="rId10"/>
    <p:sldId id="282" r:id="rId11"/>
    <p:sldId id="296" r:id="rId12"/>
    <p:sldId id="271" r:id="rId13"/>
    <p:sldId id="280" r:id="rId14"/>
    <p:sldId id="278" r:id="rId15"/>
    <p:sldId id="281" r:id="rId16"/>
    <p:sldId id="285" r:id="rId17"/>
    <p:sldId id="286" r:id="rId18"/>
    <p:sldId id="272" r:id="rId19"/>
    <p:sldId id="284" r:id="rId20"/>
    <p:sldId id="293" r:id="rId21"/>
    <p:sldId id="292" r:id="rId22"/>
    <p:sldId id="288" r:id="rId23"/>
    <p:sldId id="287" r:id="rId24"/>
    <p:sldId id="289" r:id="rId25"/>
  </p:sldIdLst>
  <p:sldSz cx="9144000" cy="6858000" type="screen4x3"/>
  <p:notesSz cx="6858000" cy="9144000"/>
  <p:defaultTex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99"/>
    <a:srgbClr val="FF0066"/>
    <a:srgbClr val="800000"/>
    <a:srgbClr val="003300"/>
    <a:srgbClr val="008080"/>
    <a:srgbClr val="FF9933"/>
    <a:srgbClr val="FF3399"/>
    <a:srgbClr val="FF99CC"/>
    <a:srgbClr val="6CA62C"/>
    <a:srgbClr val="99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redný štýl 2 - zvýrazneni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E171933-4619-4E11-9A3F-F7608DF75F80}" styleName="Stredný štýl 1 - zvýraznenie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00A15C55-8517-42AA-B614-E9B94910E393}" styleName="Stredný štýl 2 - zvýraznenie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92" d="100"/>
          <a:sy n="92" d="100"/>
        </p:scale>
        <p:origin x="-125" y="-5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9E5B3C-2F97-45C8-80F2-6774F34FBA80}" type="doc">
      <dgm:prSet loTypeId="urn:microsoft.com/office/officeart/2005/8/layout/hierarchy1" loCatId="hierarchy" qsTypeId="urn:microsoft.com/office/officeart/2005/8/quickstyle/simple1" qsCatId="simple" csTypeId="urn:microsoft.com/office/officeart/2005/8/colors/colorful5" csCatId="colorful" phldr="1"/>
      <dgm:spPr/>
      <dgm:t>
        <a:bodyPr/>
        <a:lstStyle/>
        <a:p>
          <a:endParaRPr lang="sk-SK"/>
        </a:p>
      </dgm:t>
    </dgm:pt>
    <dgm:pt modelId="{A3810517-E3CF-4663-A6DB-61A16E1DC23B}">
      <dgm:prSet phldrT="[Text]" custT="1"/>
      <dgm:spPr/>
      <dgm:t>
        <a:bodyPr/>
        <a:lstStyle/>
        <a:p>
          <a:r>
            <a:rPr lang="sk-SK" sz="2000" b="1" dirty="0" err="1" smtClean="0">
              <a:latin typeface="+mj-lt"/>
            </a:rPr>
            <a:t>Sovereign</a:t>
          </a:r>
          <a:endParaRPr lang="sk-SK" sz="2000" b="1" dirty="0" smtClean="0">
            <a:latin typeface="+mj-lt"/>
          </a:endParaRPr>
        </a:p>
        <a:p>
          <a:r>
            <a:rPr lang="sk-SK" sz="1800" b="0" dirty="0" smtClean="0">
              <a:latin typeface="+mj-lt"/>
            </a:rPr>
            <a:t>- </a:t>
          </a:r>
          <a:r>
            <a:rPr lang="sk-SK" sz="1800" b="0" dirty="0" err="1" smtClean="0">
              <a:latin typeface="+mj-lt"/>
            </a:rPr>
            <a:t>Queen</a:t>
          </a:r>
          <a:r>
            <a:rPr lang="sk-SK" sz="1800" b="0" dirty="0" smtClean="0">
              <a:latin typeface="+mj-lt"/>
            </a:rPr>
            <a:t> </a:t>
          </a:r>
          <a:r>
            <a:rPr lang="sk-SK" sz="1800" b="0" dirty="0" err="1" smtClean="0">
              <a:latin typeface="+mj-lt"/>
            </a:rPr>
            <a:t>Elizabeth</a:t>
          </a:r>
          <a:r>
            <a:rPr lang="sk-SK" sz="1800" b="0" dirty="0" smtClean="0">
              <a:latin typeface="+mj-lt"/>
            </a:rPr>
            <a:t> </a:t>
          </a:r>
          <a:r>
            <a:rPr lang="sk-SK" sz="1800" b="0" dirty="0" err="1" smtClean="0">
              <a:latin typeface="+mj-lt"/>
            </a:rPr>
            <a:t>ll</a:t>
          </a:r>
          <a:endParaRPr lang="sk-SK" sz="1800" b="0" dirty="0" smtClean="0">
            <a:latin typeface="+mj-lt"/>
          </a:endParaRPr>
        </a:p>
        <a:p>
          <a:r>
            <a:rPr lang="sk-SK" sz="1400" dirty="0" err="1" smtClean="0">
              <a:latin typeface="+mj-lt"/>
            </a:rPr>
            <a:t>Represented</a:t>
          </a:r>
          <a:r>
            <a:rPr lang="sk-SK" sz="1400" dirty="0" smtClean="0">
              <a:latin typeface="+mj-lt"/>
            </a:rPr>
            <a:t> by </a:t>
          </a:r>
          <a:r>
            <a:rPr lang="sk-SK" sz="1400" dirty="0" err="1" smtClean="0">
              <a:latin typeface="+mj-lt"/>
            </a:rPr>
            <a:t>the</a:t>
          </a:r>
          <a:r>
            <a:rPr lang="sk-SK" sz="1400" dirty="0" smtClean="0">
              <a:latin typeface="+mj-lt"/>
            </a:rPr>
            <a:t> </a:t>
          </a:r>
          <a:r>
            <a:rPr lang="sk-SK" sz="1600" b="1" dirty="0" err="1" smtClean="0">
              <a:latin typeface="+mj-lt"/>
            </a:rPr>
            <a:t>Governor</a:t>
          </a:r>
          <a:r>
            <a:rPr lang="sk-SK" sz="1600" b="1" dirty="0" smtClean="0">
              <a:latin typeface="+mj-lt"/>
            </a:rPr>
            <a:t> </a:t>
          </a:r>
          <a:r>
            <a:rPr lang="sk-SK" sz="1600" b="1" dirty="0" err="1" smtClean="0">
              <a:latin typeface="+mj-lt"/>
            </a:rPr>
            <a:t>General</a:t>
          </a:r>
          <a:endParaRPr lang="sk-SK" sz="1600" b="1" dirty="0">
            <a:latin typeface="+mj-lt"/>
          </a:endParaRPr>
        </a:p>
      </dgm:t>
    </dgm:pt>
    <dgm:pt modelId="{195D292E-AA9C-4C8D-A79A-69278291E6F0}" type="parTrans" cxnId="{D66BF92B-CF32-408B-B4A5-3CAA31DA5A71}">
      <dgm:prSet/>
      <dgm:spPr/>
      <dgm:t>
        <a:bodyPr/>
        <a:lstStyle/>
        <a:p>
          <a:endParaRPr lang="sk-SK"/>
        </a:p>
      </dgm:t>
    </dgm:pt>
    <dgm:pt modelId="{4D5E0E07-C3AC-434C-A82B-FABE9F241FF5}" type="sibTrans" cxnId="{D66BF92B-CF32-408B-B4A5-3CAA31DA5A71}">
      <dgm:prSet/>
      <dgm:spPr/>
      <dgm:t>
        <a:bodyPr/>
        <a:lstStyle/>
        <a:p>
          <a:endParaRPr lang="sk-SK"/>
        </a:p>
      </dgm:t>
    </dgm:pt>
    <dgm:pt modelId="{4930B71A-80CC-4128-AF47-4957F35529E9}">
      <dgm:prSet phldrT="[Text]" custT="1"/>
      <dgm:spPr/>
      <dgm:t>
        <a:bodyPr/>
        <a:lstStyle/>
        <a:p>
          <a:r>
            <a:rPr lang="sk-SK" sz="1600" dirty="0" smtClean="0"/>
            <a:t>LEGISLATIVE BRANCH</a:t>
          </a:r>
        </a:p>
        <a:p>
          <a:r>
            <a:rPr lang="sk-SK" sz="1600" dirty="0" smtClean="0">
              <a:latin typeface="+mj-lt"/>
            </a:rPr>
            <a:t> </a:t>
          </a:r>
          <a:r>
            <a:rPr lang="sk-SK" sz="2000" b="1" dirty="0" smtClean="0">
              <a:latin typeface="+mj-lt"/>
            </a:rPr>
            <a:t>Parlament</a:t>
          </a:r>
          <a:endParaRPr lang="sk-SK" sz="2000" b="1" dirty="0">
            <a:latin typeface="+mj-lt"/>
          </a:endParaRPr>
        </a:p>
      </dgm:t>
    </dgm:pt>
    <dgm:pt modelId="{9D9921F4-66A8-4593-8187-12CBF94D1F49}" type="parTrans" cxnId="{9F1EE4DC-B357-469E-8D63-DA301A829679}">
      <dgm:prSet/>
      <dgm:spPr/>
      <dgm:t>
        <a:bodyPr/>
        <a:lstStyle/>
        <a:p>
          <a:endParaRPr lang="sk-SK"/>
        </a:p>
      </dgm:t>
    </dgm:pt>
    <dgm:pt modelId="{C6630821-F0BE-4C99-9C4E-E6C4A34131C3}" type="sibTrans" cxnId="{9F1EE4DC-B357-469E-8D63-DA301A829679}">
      <dgm:prSet/>
      <dgm:spPr/>
      <dgm:t>
        <a:bodyPr/>
        <a:lstStyle/>
        <a:p>
          <a:endParaRPr lang="sk-SK"/>
        </a:p>
      </dgm:t>
    </dgm:pt>
    <dgm:pt modelId="{396BDDA2-EEDA-4BBC-9097-3C13AE6E99DC}">
      <dgm:prSet phldrT="[Text]" custT="1"/>
      <dgm:spPr/>
      <dgm:t>
        <a:bodyPr/>
        <a:lstStyle/>
        <a:p>
          <a:r>
            <a:rPr lang="sk-SK" sz="1800" b="1" dirty="0" err="1" smtClean="0">
              <a:latin typeface="+mj-lt"/>
            </a:rPr>
            <a:t>Senate</a:t>
          </a:r>
          <a:r>
            <a:rPr lang="sk-SK" sz="1800" b="1" dirty="0" smtClean="0">
              <a:latin typeface="+mj-lt"/>
            </a:rPr>
            <a:t> </a:t>
          </a:r>
        </a:p>
        <a:p>
          <a:r>
            <a:rPr lang="sk-SK" sz="1600" dirty="0" smtClean="0">
              <a:latin typeface="+mj-lt"/>
            </a:rPr>
            <a:t>105 </a:t>
          </a:r>
          <a:r>
            <a:rPr lang="sk-SK" sz="1600" dirty="0" err="1" smtClean="0">
              <a:latin typeface="+mj-lt"/>
            </a:rPr>
            <a:t>members</a:t>
          </a:r>
          <a:r>
            <a:rPr lang="sk-SK" sz="1600" dirty="0" smtClean="0">
              <a:latin typeface="+mj-lt"/>
            </a:rPr>
            <a:t> </a:t>
          </a:r>
          <a:r>
            <a:rPr lang="sk-SK" sz="1600" dirty="0" err="1" smtClean="0">
              <a:latin typeface="+mj-lt"/>
            </a:rPr>
            <a:t>appointed</a:t>
          </a:r>
          <a:r>
            <a:rPr lang="sk-SK" sz="1600" dirty="0" smtClean="0">
              <a:latin typeface="+mj-lt"/>
            </a:rPr>
            <a:t> by </a:t>
          </a:r>
          <a:r>
            <a:rPr lang="sk-SK" sz="1600" dirty="0" err="1" smtClean="0">
              <a:latin typeface="+mj-lt"/>
            </a:rPr>
            <a:t>the</a:t>
          </a:r>
          <a:r>
            <a:rPr lang="sk-SK" sz="1600" dirty="0" smtClean="0">
              <a:latin typeface="+mj-lt"/>
            </a:rPr>
            <a:t> PM</a:t>
          </a:r>
          <a:endParaRPr lang="sk-SK" sz="1600" dirty="0">
            <a:latin typeface="+mj-lt"/>
          </a:endParaRPr>
        </a:p>
      </dgm:t>
    </dgm:pt>
    <dgm:pt modelId="{965E060C-3AAD-4D10-B107-9D0B58FE717B}" type="parTrans" cxnId="{960BCCB5-6C98-4CCF-9C0A-6084D9493043}">
      <dgm:prSet/>
      <dgm:spPr/>
      <dgm:t>
        <a:bodyPr/>
        <a:lstStyle/>
        <a:p>
          <a:endParaRPr lang="sk-SK"/>
        </a:p>
      </dgm:t>
    </dgm:pt>
    <dgm:pt modelId="{BC1CE7E4-00E6-4B3A-B48B-651A2E420B6F}" type="sibTrans" cxnId="{960BCCB5-6C98-4CCF-9C0A-6084D9493043}">
      <dgm:prSet/>
      <dgm:spPr/>
      <dgm:t>
        <a:bodyPr/>
        <a:lstStyle/>
        <a:p>
          <a:endParaRPr lang="sk-SK"/>
        </a:p>
      </dgm:t>
    </dgm:pt>
    <dgm:pt modelId="{AA319BF0-8476-43C1-A92A-3EA61F4575B3}">
      <dgm:prSet phldrT="[Text]" custT="1"/>
      <dgm:spPr/>
      <dgm:t>
        <a:bodyPr/>
        <a:lstStyle/>
        <a:p>
          <a:r>
            <a:rPr lang="sk-SK" sz="1800" b="1" dirty="0" err="1" smtClean="0">
              <a:latin typeface="+mj-lt"/>
            </a:rPr>
            <a:t>House</a:t>
          </a:r>
          <a:r>
            <a:rPr lang="sk-SK" sz="1800" b="1" dirty="0" smtClean="0">
              <a:latin typeface="+mj-lt"/>
            </a:rPr>
            <a:t> </a:t>
          </a:r>
          <a:r>
            <a:rPr lang="sk-SK" sz="1800" b="1" dirty="0" err="1" smtClean="0">
              <a:latin typeface="+mj-lt"/>
            </a:rPr>
            <a:t>of</a:t>
          </a:r>
          <a:r>
            <a:rPr lang="sk-SK" sz="1800" b="1" dirty="0" smtClean="0">
              <a:latin typeface="+mj-lt"/>
            </a:rPr>
            <a:t> </a:t>
          </a:r>
          <a:r>
            <a:rPr lang="sk-SK" sz="1800" b="1" dirty="0" err="1" smtClean="0">
              <a:latin typeface="+mj-lt"/>
            </a:rPr>
            <a:t>Commons</a:t>
          </a:r>
          <a:endParaRPr lang="sk-SK" sz="1800" b="1" dirty="0" smtClean="0">
            <a:latin typeface="+mj-lt"/>
          </a:endParaRPr>
        </a:p>
        <a:p>
          <a:r>
            <a:rPr lang="sk-SK" sz="1600" dirty="0" smtClean="0">
              <a:latin typeface="+mj-lt"/>
            </a:rPr>
            <a:t>301 </a:t>
          </a:r>
          <a:r>
            <a:rPr lang="sk-SK" sz="1600" dirty="0" err="1" smtClean="0">
              <a:latin typeface="+mj-lt"/>
            </a:rPr>
            <a:t>members</a:t>
          </a:r>
          <a:r>
            <a:rPr lang="sk-SK" sz="1600" dirty="0" smtClean="0">
              <a:latin typeface="+mj-lt"/>
            </a:rPr>
            <a:t> </a:t>
          </a:r>
          <a:r>
            <a:rPr lang="sk-SK" sz="1600" dirty="0" err="1" smtClean="0">
              <a:latin typeface="+mj-lt"/>
            </a:rPr>
            <a:t>elected</a:t>
          </a:r>
          <a:r>
            <a:rPr lang="sk-SK" sz="1600" dirty="0" smtClean="0">
              <a:latin typeface="+mj-lt"/>
            </a:rPr>
            <a:t> by </a:t>
          </a:r>
          <a:r>
            <a:rPr lang="sk-SK" sz="1600" dirty="0" err="1" smtClean="0">
              <a:latin typeface="+mj-lt"/>
            </a:rPr>
            <a:t>voters</a:t>
          </a:r>
          <a:endParaRPr lang="sk-SK" sz="1600" dirty="0">
            <a:latin typeface="+mj-lt"/>
          </a:endParaRPr>
        </a:p>
      </dgm:t>
    </dgm:pt>
    <dgm:pt modelId="{48B55461-7836-4938-A33A-1D2CE17612F9}" type="parTrans" cxnId="{20BE0626-C332-443C-B2FE-481FDBC6F845}">
      <dgm:prSet/>
      <dgm:spPr/>
      <dgm:t>
        <a:bodyPr/>
        <a:lstStyle/>
        <a:p>
          <a:endParaRPr lang="sk-SK"/>
        </a:p>
      </dgm:t>
    </dgm:pt>
    <dgm:pt modelId="{C664191D-C6CC-48C9-96E7-23F7AD94C012}" type="sibTrans" cxnId="{20BE0626-C332-443C-B2FE-481FDBC6F845}">
      <dgm:prSet/>
      <dgm:spPr/>
      <dgm:t>
        <a:bodyPr/>
        <a:lstStyle/>
        <a:p>
          <a:endParaRPr lang="sk-SK"/>
        </a:p>
      </dgm:t>
    </dgm:pt>
    <dgm:pt modelId="{B3962465-CA25-493E-942C-B7F6B77DBF74}">
      <dgm:prSet phldrT="[Text]" custT="1"/>
      <dgm:spPr/>
      <dgm:t>
        <a:bodyPr/>
        <a:lstStyle/>
        <a:p>
          <a:r>
            <a:rPr lang="sk-SK" sz="1600" dirty="0" smtClean="0"/>
            <a:t>EXECUTIVE BRANCH</a:t>
          </a:r>
        </a:p>
        <a:p>
          <a:r>
            <a:rPr lang="sk-SK" sz="1600" b="1" dirty="0" smtClean="0"/>
            <a:t> </a:t>
          </a:r>
          <a:r>
            <a:rPr lang="sk-SK" sz="1800" b="1" dirty="0" smtClean="0">
              <a:latin typeface="+mj-lt"/>
            </a:rPr>
            <a:t>Prime Minister</a:t>
          </a:r>
        </a:p>
        <a:p>
          <a:r>
            <a:rPr lang="sk-SK" sz="1400" b="0" dirty="0" smtClean="0">
              <a:latin typeface="+mj-lt"/>
            </a:rPr>
            <a:t>- </a:t>
          </a:r>
          <a:r>
            <a:rPr lang="sk-SK" sz="1400" b="0" dirty="0" err="1" smtClean="0">
              <a:latin typeface="+mj-lt"/>
            </a:rPr>
            <a:t>Stephen</a:t>
          </a:r>
          <a:r>
            <a:rPr lang="sk-SK" sz="1400" b="0" dirty="0" smtClean="0">
              <a:latin typeface="+mj-lt"/>
            </a:rPr>
            <a:t> </a:t>
          </a:r>
          <a:r>
            <a:rPr lang="sk-SK" sz="1400" b="0" dirty="0" err="1" smtClean="0">
              <a:latin typeface="+mj-lt"/>
            </a:rPr>
            <a:t>Harper</a:t>
          </a:r>
          <a:endParaRPr lang="sk-SK" sz="1400" b="0" dirty="0" smtClean="0">
            <a:latin typeface="+mj-lt"/>
          </a:endParaRPr>
        </a:p>
        <a:p>
          <a:r>
            <a:rPr lang="sk-SK" sz="1800" b="1" dirty="0" smtClean="0">
              <a:latin typeface="+mj-lt"/>
            </a:rPr>
            <a:t> </a:t>
          </a:r>
          <a:r>
            <a:rPr lang="sk-SK" sz="1600" b="1" dirty="0" smtClean="0">
              <a:latin typeface="+mj-lt"/>
            </a:rPr>
            <a:t>and </a:t>
          </a:r>
          <a:r>
            <a:rPr lang="sk-SK" sz="1600" b="1" dirty="0" err="1" smtClean="0">
              <a:latin typeface="+mj-lt"/>
            </a:rPr>
            <a:t>Cabinet</a:t>
          </a:r>
          <a:endParaRPr lang="sk-SK" sz="1600" b="1" dirty="0">
            <a:latin typeface="+mj-lt"/>
          </a:endParaRPr>
        </a:p>
      </dgm:t>
    </dgm:pt>
    <dgm:pt modelId="{6FA613C2-F120-4D7B-8A09-D780B2E10EF8}" type="parTrans" cxnId="{E191D92D-5EB1-4334-A31C-299880FE3C00}">
      <dgm:prSet/>
      <dgm:spPr/>
      <dgm:t>
        <a:bodyPr/>
        <a:lstStyle/>
        <a:p>
          <a:endParaRPr lang="sk-SK"/>
        </a:p>
      </dgm:t>
    </dgm:pt>
    <dgm:pt modelId="{849C22FB-CAC1-4866-B2DE-C1C336BF0646}" type="sibTrans" cxnId="{E191D92D-5EB1-4334-A31C-299880FE3C00}">
      <dgm:prSet/>
      <dgm:spPr/>
      <dgm:t>
        <a:bodyPr/>
        <a:lstStyle/>
        <a:p>
          <a:endParaRPr lang="sk-SK"/>
        </a:p>
      </dgm:t>
    </dgm:pt>
    <dgm:pt modelId="{E0C6E696-9A2F-436D-8CBC-CDA1AEF34190}">
      <dgm:prSet phldrT="[Text]" custT="1"/>
      <dgm:spPr>
        <a:solidFill>
          <a:schemeClr val="bg1"/>
        </a:solidFill>
        <a:ln>
          <a:solidFill>
            <a:srgbClr val="008080"/>
          </a:solidFill>
        </a:ln>
      </dgm:spPr>
      <dgm:t>
        <a:bodyPr/>
        <a:lstStyle/>
        <a:p>
          <a:r>
            <a:rPr lang="sk-SK" sz="1600" dirty="0" smtClean="0"/>
            <a:t>JUDICIAL</a:t>
          </a:r>
        </a:p>
        <a:p>
          <a:r>
            <a:rPr lang="sk-SK" sz="1600" dirty="0" smtClean="0"/>
            <a:t>BRANCH</a:t>
          </a:r>
        </a:p>
        <a:p>
          <a:r>
            <a:rPr lang="sk-SK" sz="1800" b="1" dirty="0" err="1" smtClean="0">
              <a:latin typeface="+mj-lt"/>
            </a:rPr>
            <a:t>Supreme</a:t>
          </a:r>
          <a:r>
            <a:rPr lang="sk-SK" sz="1800" b="1" dirty="0" smtClean="0">
              <a:latin typeface="+mj-lt"/>
            </a:rPr>
            <a:t> </a:t>
          </a:r>
          <a:r>
            <a:rPr lang="sk-SK" sz="1800" b="1" dirty="0" err="1" smtClean="0">
              <a:latin typeface="+mj-lt"/>
            </a:rPr>
            <a:t>Court</a:t>
          </a:r>
          <a:endParaRPr lang="sk-SK" sz="1800" b="1" dirty="0">
            <a:latin typeface="+mj-lt"/>
          </a:endParaRPr>
        </a:p>
      </dgm:t>
    </dgm:pt>
    <dgm:pt modelId="{B38FCBF0-4E3A-4EE2-AB9B-69A45921B192}" type="parTrans" cxnId="{7227EFAC-269A-4BE4-AD8B-256473F09A69}">
      <dgm:prSet/>
      <dgm:spPr/>
      <dgm:t>
        <a:bodyPr/>
        <a:lstStyle/>
        <a:p>
          <a:endParaRPr lang="sk-SK"/>
        </a:p>
      </dgm:t>
    </dgm:pt>
    <dgm:pt modelId="{C1C4DC41-5807-466D-80A7-14FD7048B0EE}" type="sibTrans" cxnId="{7227EFAC-269A-4BE4-AD8B-256473F09A69}">
      <dgm:prSet/>
      <dgm:spPr/>
      <dgm:t>
        <a:bodyPr/>
        <a:lstStyle/>
        <a:p>
          <a:endParaRPr lang="sk-SK"/>
        </a:p>
      </dgm:t>
    </dgm:pt>
    <dgm:pt modelId="{E2CACA84-8AF4-440F-9ABF-DE3F809E1275}" type="pres">
      <dgm:prSet presAssocID="{0D9E5B3C-2F97-45C8-80F2-6774F34FBA80}" presName="hierChild1" presStyleCnt="0">
        <dgm:presLayoutVars>
          <dgm:chPref val="1"/>
          <dgm:dir/>
          <dgm:animOne val="branch"/>
          <dgm:animLvl val="lvl"/>
          <dgm:resizeHandles/>
        </dgm:presLayoutVars>
      </dgm:prSet>
      <dgm:spPr/>
      <dgm:t>
        <a:bodyPr/>
        <a:lstStyle/>
        <a:p>
          <a:endParaRPr lang="sk-SK"/>
        </a:p>
      </dgm:t>
    </dgm:pt>
    <dgm:pt modelId="{6758D71C-E4C6-4B73-839E-58F277C43E1A}" type="pres">
      <dgm:prSet presAssocID="{A3810517-E3CF-4663-A6DB-61A16E1DC23B}" presName="hierRoot1" presStyleCnt="0"/>
      <dgm:spPr/>
    </dgm:pt>
    <dgm:pt modelId="{5223AC62-6E12-450C-8968-E16D1472459C}" type="pres">
      <dgm:prSet presAssocID="{A3810517-E3CF-4663-A6DB-61A16E1DC23B}" presName="composite" presStyleCnt="0"/>
      <dgm:spPr/>
    </dgm:pt>
    <dgm:pt modelId="{99287027-9A5F-4FEB-B390-1648F60B505E}" type="pres">
      <dgm:prSet presAssocID="{A3810517-E3CF-4663-A6DB-61A16E1DC23B}" presName="background" presStyleLbl="node0" presStyleIdx="0" presStyleCnt="2"/>
      <dgm:spPr/>
    </dgm:pt>
    <dgm:pt modelId="{D83C85F3-D0A1-4DD2-B116-54E8D9F6C60C}" type="pres">
      <dgm:prSet presAssocID="{A3810517-E3CF-4663-A6DB-61A16E1DC23B}" presName="text" presStyleLbl="fgAcc0" presStyleIdx="0" presStyleCnt="2" custScaleX="143623" custLinFactNeighborX="-44409" custLinFactNeighborY="-4257">
        <dgm:presLayoutVars>
          <dgm:chPref val="3"/>
        </dgm:presLayoutVars>
      </dgm:prSet>
      <dgm:spPr/>
      <dgm:t>
        <a:bodyPr/>
        <a:lstStyle/>
        <a:p>
          <a:endParaRPr lang="sk-SK"/>
        </a:p>
      </dgm:t>
    </dgm:pt>
    <dgm:pt modelId="{A105FE54-8E2C-4C6B-A93D-FC3E8B37B52A}" type="pres">
      <dgm:prSet presAssocID="{A3810517-E3CF-4663-A6DB-61A16E1DC23B}" presName="hierChild2" presStyleCnt="0"/>
      <dgm:spPr/>
    </dgm:pt>
    <dgm:pt modelId="{EAAFBDE3-ACA8-4593-A370-E074E522FCA1}" type="pres">
      <dgm:prSet presAssocID="{9D9921F4-66A8-4593-8187-12CBF94D1F49}" presName="Name10" presStyleLbl="parChTrans1D2" presStyleIdx="0" presStyleCnt="2"/>
      <dgm:spPr/>
      <dgm:t>
        <a:bodyPr/>
        <a:lstStyle/>
        <a:p>
          <a:endParaRPr lang="sk-SK"/>
        </a:p>
      </dgm:t>
    </dgm:pt>
    <dgm:pt modelId="{B89B2D89-677D-487A-BCC9-720071621FC0}" type="pres">
      <dgm:prSet presAssocID="{4930B71A-80CC-4128-AF47-4957F35529E9}" presName="hierRoot2" presStyleCnt="0"/>
      <dgm:spPr/>
    </dgm:pt>
    <dgm:pt modelId="{B8D5FDE3-C6CA-4CF5-AE67-E03CC9003DF6}" type="pres">
      <dgm:prSet presAssocID="{4930B71A-80CC-4128-AF47-4957F35529E9}" presName="composite2" presStyleCnt="0"/>
      <dgm:spPr/>
    </dgm:pt>
    <dgm:pt modelId="{82B08791-3F25-4EBB-ABB3-F7A533264D30}" type="pres">
      <dgm:prSet presAssocID="{4930B71A-80CC-4128-AF47-4957F35529E9}" presName="background2" presStyleLbl="node2" presStyleIdx="0" presStyleCnt="2"/>
      <dgm:spPr/>
    </dgm:pt>
    <dgm:pt modelId="{F2FD9C60-987B-44BC-96DE-3FC1D2880B64}" type="pres">
      <dgm:prSet presAssocID="{4930B71A-80CC-4128-AF47-4957F35529E9}" presName="text2" presStyleLbl="fgAcc2" presStyleIdx="0" presStyleCnt="2" custLinFactNeighborX="-73635" custLinFactNeighborY="-1609">
        <dgm:presLayoutVars>
          <dgm:chPref val="3"/>
        </dgm:presLayoutVars>
      </dgm:prSet>
      <dgm:spPr/>
      <dgm:t>
        <a:bodyPr/>
        <a:lstStyle/>
        <a:p>
          <a:endParaRPr lang="sk-SK"/>
        </a:p>
      </dgm:t>
    </dgm:pt>
    <dgm:pt modelId="{AA85273A-6106-40D4-969C-FFC487B67C84}" type="pres">
      <dgm:prSet presAssocID="{4930B71A-80CC-4128-AF47-4957F35529E9}" presName="hierChild3" presStyleCnt="0"/>
      <dgm:spPr/>
    </dgm:pt>
    <dgm:pt modelId="{DA3C4944-E256-49FA-BFA7-4C9E95C149C7}" type="pres">
      <dgm:prSet presAssocID="{965E060C-3AAD-4D10-B107-9D0B58FE717B}" presName="Name17" presStyleLbl="parChTrans1D3" presStyleIdx="0" presStyleCnt="2"/>
      <dgm:spPr/>
      <dgm:t>
        <a:bodyPr/>
        <a:lstStyle/>
        <a:p>
          <a:endParaRPr lang="sk-SK"/>
        </a:p>
      </dgm:t>
    </dgm:pt>
    <dgm:pt modelId="{DEB3B69E-3917-4744-9EC6-3D1A7A9C84AD}" type="pres">
      <dgm:prSet presAssocID="{396BDDA2-EEDA-4BBC-9097-3C13AE6E99DC}" presName="hierRoot3" presStyleCnt="0"/>
      <dgm:spPr/>
    </dgm:pt>
    <dgm:pt modelId="{967B704D-E405-475E-B586-B3CC5D3A4DCB}" type="pres">
      <dgm:prSet presAssocID="{396BDDA2-EEDA-4BBC-9097-3C13AE6E99DC}" presName="composite3" presStyleCnt="0"/>
      <dgm:spPr/>
    </dgm:pt>
    <dgm:pt modelId="{0AB641F6-AD63-486E-A116-71689CA5D23D}" type="pres">
      <dgm:prSet presAssocID="{396BDDA2-EEDA-4BBC-9097-3C13AE6E99DC}" presName="background3" presStyleLbl="node3" presStyleIdx="0" presStyleCnt="2"/>
      <dgm:spPr/>
    </dgm:pt>
    <dgm:pt modelId="{20E0793A-C8F4-4753-AA58-96618A508E4C}" type="pres">
      <dgm:prSet presAssocID="{396BDDA2-EEDA-4BBC-9097-3C13AE6E99DC}" presName="text3" presStyleLbl="fgAcc3" presStyleIdx="0" presStyleCnt="2" custLinFactNeighborX="7105" custLinFactNeighborY="-2126">
        <dgm:presLayoutVars>
          <dgm:chPref val="3"/>
        </dgm:presLayoutVars>
      </dgm:prSet>
      <dgm:spPr/>
      <dgm:t>
        <a:bodyPr/>
        <a:lstStyle/>
        <a:p>
          <a:endParaRPr lang="sk-SK"/>
        </a:p>
      </dgm:t>
    </dgm:pt>
    <dgm:pt modelId="{63D9A0EC-FB59-4665-8149-AF46866CEDFC}" type="pres">
      <dgm:prSet presAssocID="{396BDDA2-EEDA-4BBC-9097-3C13AE6E99DC}" presName="hierChild4" presStyleCnt="0"/>
      <dgm:spPr/>
    </dgm:pt>
    <dgm:pt modelId="{C88D5A7A-BE4E-4E6A-A95C-8FD950B79DD6}" type="pres">
      <dgm:prSet presAssocID="{48B55461-7836-4938-A33A-1D2CE17612F9}" presName="Name17" presStyleLbl="parChTrans1D3" presStyleIdx="1" presStyleCnt="2"/>
      <dgm:spPr/>
      <dgm:t>
        <a:bodyPr/>
        <a:lstStyle/>
        <a:p>
          <a:endParaRPr lang="sk-SK"/>
        </a:p>
      </dgm:t>
    </dgm:pt>
    <dgm:pt modelId="{81199E68-D837-426B-8ED4-DCC7B7706D8D}" type="pres">
      <dgm:prSet presAssocID="{AA319BF0-8476-43C1-A92A-3EA61F4575B3}" presName="hierRoot3" presStyleCnt="0"/>
      <dgm:spPr/>
    </dgm:pt>
    <dgm:pt modelId="{C4A0F655-8D42-48B9-830F-4C7A5A40F1B4}" type="pres">
      <dgm:prSet presAssocID="{AA319BF0-8476-43C1-A92A-3EA61F4575B3}" presName="composite3" presStyleCnt="0"/>
      <dgm:spPr/>
    </dgm:pt>
    <dgm:pt modelId="{02945345-9D1D-4C12-8869-56C9F0870495}" type="pres">
      <dgm:prSet presAssocID="{AA319BF0-8476-43C1-A92A-3EA61F4575B3}" presName="background3" presStyleLbl="node3" presStyleIdx="1" presStyleCnt="2"/>
      <dgm:spPr/>
    </dgm:pt>
    <dgm:pt modelId="{C0D2C369-A261-42D1-8EC8-CBCA21758FE6}" type="pres">
      <dgm:prSet presAssocID="{AA319BF0-8476-43C1-A92A-3EA61F4575B3}" presName="text3" presStyleLbl="fgAcc3" presStyleIdx="1" presStyleCnt="2" custLinFactNeighborX="10704" custLinFactNeighborY="-2126">
        <dgm:presLayoutVars>
          <dgm:chPref val="3"/>
        </dgm:presLayoutVars>
      </dgm:prSet>
      <dgm:spPr/>
      <dgm:t>
        <a:bodyPr/>
        <a:lstStyle/>
        <a:p>
          <a:endParaRPr lang="sk-SK"/>
        </a:p>
      </dgm:t>
    </dgm:pt>
    <dgm:pt modelId="{68B34905-A9BC-43EC-8904-32F58C0F4A57}" type="pres">
      <dgm:prSet presAssocID="{AA319BF0-8476-43C1-A92A-3EA61F4575B3}" presName="hierChild4" presStyleCnt="0"/>
      <dgm:spPr/>
    </dgm:pt>
    <dgm:pt modelId="{58A110DC-1421-4754-B800-84BACC678258}" type="pres">
      <dgm:prSet presAssocID="{6FA613C2-F120-4D7B-8A09-D780B2E10EF8}" presName="Name10" presStyleLbl="parChTrans1D2" presStyleIdx="1" presStyleCnt="2"/>
      <dgm:spPr/>
      <dgm:t>
        <a:bodyPr/>
        <a:lstStyle/>
        <a:p>
          <a:endParaRPr lang="sk-SK"/>
        </a:p>
      </dgm:t>
    </dgm:pt>
    <dgm:pt modelId="{51E4E5C6-5EE3-495B-85AB-01C37653A947}" type="pres">
      <dgm:prSet presAssocID="{B3962465-CA25-493E-942C-B7F6B77DBF74}" presName="hierRoot2" presStyleCnt="0"/>
      <dgm:spPr/>
    </dgm:pt>
    <dgm:pt modelId="{176E97F0-A344-4893-8DA7-887FE6A419F5}" type="pres">
      <dgm:prSet presAssocID="{B3962465-CA25-493E-942C-B7F6B77DBF74}" presName="composite2" presStyleCnt="0"/>
      <dgm:spPr/>
    </dgm:pt>
    <dgm:pt modelId="{29BA689F-B286-40F7-8ADD-30F87343DFF9}" type="pres">
      <dgm:prSet presAssocID="{B3962465-CA25-493E-942C-B7F6B77DBF74}" presName="background2" presStyleLbl="node2" presStyleIdx="1" presStyleCnt="2"/>
      <dgm:spPr/>
    </dgm:pt>
    <dgm:pt modelId="{4E34F5F4-92D0-4F0F-AA1B-EB137A7872FA}" type="pres">
      <dgm:prSet presAssocID="{B3962465-CA25-493E-942C-B7F6B77DBF74}" presName="text2" presStyleLbl="fgAcc2" presStyleIdx="1" presStyleCnt="2" custScaleX="119612" custLinFactNeighborX="-66243" custLinFactNeighborY="-1609">
        <dgm:presLayoutVars>
          <dgm:chPref val="3"/>
        </dgm:presLayoutVars>
      </dgm:prSet>
      <dgm:spPr/>
      <dgm:t>
        <a:bodyPr/>
        <a:lstStyle/>
        <a:p>
          <a:endParaRPr lang="sk-SK"/>
        </a:p>
      </dgm:t>
    </dgm:pt>
    <dgm:pt modelId="{67A35264-422D-4CEB-94A1-ED3D11955461}" type="pres">
      <dgm:prSet presAssocID="{B3962465-CA25-493E-942C-B7F6B77DBF74}" presName="hierChild3" presStyleCnt="0"/>
      <dgm:spPr/>
    </dgm:pt>
    <dgm:pt modelId="{83C4D20C-C032-4178-BE50-EE81108528AB}" type="pres">
      <dgm:prSet presAssocID="{E0C6E696-9A2F-436D-8CBC-CDA1AEF34190}" presName="hierRoot1" presStyleCnt="0"/>
      <dgm:spPr/>
    </dgm:pt>
    <dgm:pt modelId="{B3791E7B-E44D-47E6-8B06-D4D40C7401F6}" type="pres">
      <dgm:prSet presAssocID="{E0C6E696-9A2F-436D-8CBC-CDA1AEF34190}" presName="composite" presStyleCnt="0"/>
      <dgm:spPr/>
    </dgm:pt>
    <dgm:pt modelId="{1991F486-27D4-4245-9038-CFF4FAABF6D1}" type="pres">
      <dgm:prSet presAssocID="{E0C6E696-9A2F-436D-8CBC-CDA1AEF34190}" presName="background" presStyleLbl="node0" presStyleIdx="1" presStyleCnt="2"/>
      <dgm:spPr>
        <a:solidFill>
          <a:srgbClr val="008080"/>
        </a:solidFill>
      </dgm:spPr>
    </dgm:pt>
    <dgm:pt modelId="{2427BCAE-77B8-4D62-BF80-2912A815D642}" type="pres">
      <dgm:prSet presAssocID="{E0C6E696-9A2F-436D-8CBC-CDA1AEF34190}" presName="text" presStyleLbl="fgAcc0" presStyleIdx="1" presStyleCnt="2" custAng="0" custScaleX="93418" custScaleY="99365" custLinFactY="45426" custLinFactNeighborX="12415" custLinFactNeighborY="100000">
        <dgm:presLayoutVars>
          <dgm:chPref val="3"/>
        </dgm:presLayoutVars>
      </dgm:prSet>
      <dgm:spPr/>
      <dgm:t>
        <a:bodyPr/>
        <a:lstStyle/>
        <a:p>
          <a:endParaRPr lang="sk-SK"/>
        </a:p>
      </dgm:t>
    </dgm:pt>
    <dgm:pt modelId="{27084B2C-DC7C-4F3B-8A3E-37B4F204ACED}" type="pres">
      <dgm:prSet presAssocID="{E0C6E696-9A2F-436D-8CBC-CDA1AEF34190}" presName="hierChild2" presStyleCnt="0"/>
      <dgm:spPr/>
    </dgm:pt>
  </dgm:ptLst>
  <dgm:cxnLst>
    <dgm:cxn modelId="{960BCCB5-6C98-4CCF-9C0A-6084D9493043}" srcId="{4930B71A-80CC-4128-AF47-4957F35529E9}" destId="{396BDDA2-EEDA-4BBC-9097-3C13AE6E99DC}" srcOrd="0" destOrd="0" parTransId="{965E060C-3AAD-4D10-B107-9D0B58FE717B}" sibTransId="{BC1CE7E4-00E6-4B3A-B48B-651A2E420B6F}"/>
    <dgm:cxn modelId="{382BE6A8-2D75-4C5E-98E3-E3BEE90DB6BA}" type="presOf" srcId="{396BDDA2-EEDA-4BBC-9097-3C13AE6E99DC}" destId="{20E0793A-C8F4-4753-AA58-96618A508E4C}" srcOrd="0" destOrd="0" presId="urn:microsoft.com/office/officeart/2005/8/layout/hierarchy1"/>
    <dgm:cxn modelId="{488F9790-F277-41E5-A824-9C21AB38E6F8}" type="presOf" srcId="{48B55461-7836-4938-A33A-1D2CE17612F9}" destId="{C88D5A7A-BE4E-4E6A-A95C-8FD950B79DD6}" srcOrd="0" destOrd="0" presId="urn:microsoft.com/office/officeart/2005/8/layout/hierarchy1"/>
    <dgm:cxn modelId="{9F1EE4DC-B357-469E-8D63-DA301A829679}" srcId="{A3810517-E3CF-4663-A6DB-61A16E1DC23B}" destId="{4930B71A-80CC-4128-AF47-4957F35529E9}" srcOrd="0" destOrd="0" parTransId="{9D9921F4-66A8-4593-8187-12CBF94D1F49}" sibTransId="{C6630821-F0BE-4C99-9C4E-E6C4A34131C3}"/>
    <dgm:cxn modelId="{20BE0626-C332-443C-B2FE-481FDBC6F845}" srcId="{4930B71A-80CC-4128-AF47-4957F35529E9}" destId="{AA319BF0-8476-43C1-A92A-3EA61F4575B3}" srcOrd="1" destOrd="0" parTransId="{48B55461-7836-4938-A33A-1D2CE17612F9}" sibTransId="{C664191D-C6CC-48C9-96E7-23F7AD94C012}"/>
    <dgm:cxn modelId="{3B24C797-57C4-4CBD-8744-4BC76F9FD08A}" type="presOf" srcId="{AA319BF0-8476-43C1-A92A-3EA61F4575B3}" destId="{C0D2C369-A261-42D1-8EC8-CBCA21758FE6}" srcOrd="0" destOrd="0" presId="urn:microsoft.com/office/officeart/2005/8/layout/hierarchy1"/>
    <dgm:cxn modelId="{057A0486-640D-444F-A18F-0943F43CEE6C}" type="presOf" srcId="{9D9921F4-66A8-4593-8187-12CBF94D1F49}" destId="{EAAFBDE3-ACA8-4593-A370-E074E522FCA1}" srcOrd="0" destOrd="0" presId="urn:microsoft.com/office/officeart/2005/8/layout/hierarchy1"/>
    <dgm:cxn modelId="{D0504B42-B868-4D35-8A15-9E375093B2B3}" type="presOf" srcId="{A3810517-E3CF-4663-A6DB-61A16E1DC23B}" destId="{D83C85F3-D0A1-4DD2-B116-54E8D9F6C60C}" srcOrd="0" destOrd="0" presId="urn:microsoft.com/office/officeart/2005/8/layout/hierarchy1"/>
    <dgm:cxn modelId="{29E8E3D2-D9B6-4188-9A0F-21EEA67B4DD4}" type="presOf" srcId="{6FA613C2-F120-4D7B-8A09-D780B2E10EF8}" destId="{58A110DC-1421-4754-B800-84BACC678258}" srcOrd="0" destOrd="0" presId="urn:microsoft.com/office/officeart/2005/8/layout/hierarchy1"/>
    <dgm:cxn modelId="{D66BF92B-CF32-408B-B4A5-3CAA31DA5A71}" srcId="{0D9E5B3C-2F97-45C8-80F2-6774F34FBA80}" destId="{A3810517-E3CF-4663-A6DB-61A16E1DC23B}" srcOrd="0" destOrd="0" parTransId="{195D292E-AA9C-4C8D-A79A-69278291E6F0}" sibTransId="{4D5E0E07-C3AC-434C-A82B-FABE9F241FF5}"/>
    <dgm:cxn modelId="{314B0B8C-F2FB-4C37-A073-7E098EC5F750}" type="presOf" srcId="{E0C6E696-9A2F-436D-8CBC-CDA1AEF34190}" destId="{2427BCAE-77B8-4D62-BF80-2912A815D642}" srcOrd="0" destOrd="0" presId="urn:microsoft.com/office/officeart/2005/8/layout/hierarchy1"/>
    <dgm:cxn modelId="{9BF98748-EBF5-4227-8BEB-DD2AF17106B4}" type="presOf" srcId="{B3962465-CA25-493E-942C-B7F6B77DBF74}" destId="{4E34F5F4-92D0-4F0F-AA1B-EB137A7872FA}" srcOrd="0" destOrd="0" presId="urn:microsoft.com/office/officeart/2005/8/layout/hierarchy1"/>
    <dgm:cxn modelId="{532E0DA5-D55E-4486-B91B-1E226BD7F903}" type="presOf" srcId="{965E060C-3AAD-4D10-B107-9D0B58FE717B}" destId="{DA3C4944-E256-49FA-BFA7-4C9E95C149C7}" srcOrd="0" destOrd="0" presId="urn:microsoft.com/office/officeart/2005/8/layout/hierarchy1"/>
    <dgm:cxn modelId="{7227EFAC-269A-4BE4-AD8B-256473F09A69}" srcId="{0D9E5B3C-2F97-45C8-80F2-6774F34FBA80}" destId="{E0C6E696-9A2F-436D-8CBC-CDA1AEF34190}" srcOrd="1" destOrd="0" parTransId="{B38FCBF0-4E3A-4EE2-AB9B-69A45921B192}" sibTransId="{C1C4DC41-5807-466D-80A7-14FD7048B0EE}"/>
    <dgm:cxn modelId="{E76A0842-15AB-46FE-B206-130FF532F35E}" type="presOf" srcId="{0D9E5B3C-2F97-45C8-80F2-6774F34FBA80}" destId="{E2CACA84-8AF4-440F-9ABF-DE3F809E1275}" srcOrd="0" destOrd="0" presId="urn:microsoft.com/office/officeart/2005/8/layout/hierarchy1"/>
    <dgm:cxn modelId="{5052B9DC-139C-4EF9-8226-AF6DD46D19FD}" type="presOf" srcId="{4930B71A-80CC-4128-AF47-4957F35529E9}" destId="{F2FD9C60-987B-44BC-96DE-3FC1D2880B64}" srcOrd="0" destOrd="0" presId="urn:microsoft.com/office/officeart/2005/8/layout/hierarchy1"/>
    <dgm:cxn modelId="{E191D92D-5EB1-4334-A31C-299880FE3C00}" srcId="{A3810517-E3CF-4663-A6DB-61A16E1DC23B}" destId="{B3962465-CA25-493E-942C-B7F6B77DBF74}" srcOrd="1" destOrd="0" parTransId="{6FA613C2-F120-4D7B-8A09-D780B2E10EF8}" sibTransId="{849C22FB-CAC1-4866-B2DE-C1C336BF0646}"/>
    <dgm:cxn modelId="{9CB583A2-4C02-4A84-BFA0-7C30D0CA1585}" type="presParOf" srcId="{E2CACA84-8AF4-440F-9ABF-DE3F809E1275}" destId="{6758D71C-E4C6-4B73-839E-58F277C43E1A}" srcOrd="0" destOrd="0" presId="urn:microsoft.com/office/officeart/2005/8/layout/hierarchy1"/>
    <dgm:cxn modelId="{9FF0D5A0-63B6-49C0-A6B8-9BE046F3F1A1}" type="presParOf" srcId="{6758D71C-E4C6-4B73-839E-58F277C43E1A}" destId="{5223AC62-6E12-450C-8968-E16D1472459C}" srcOrd="0" destOrd="0" presId="urn:microsoft.com/office/officeart/2005/8/layout/hierarchy1"/>
    <dgm:cxn modelId="{CF218131-9C17-468D-8FFF-F036C67B93BE}" type="presParOf" srcId="{5223AC62-6E12-450C-8968-E16D1472459C}" destId="{99287027-9A5F-4FEB-B390-1648F60B505E}" srcOrd="0" destOrd="0" presId="urn:microsoft.com/office/officeart/2005/8/layout/hierarchy1"/>
    <dgm:cxn modelId="{608140A6-1676-41B6-964C-899BBB1412AD}" type="presParOf" srcId="{5223AC62-6E12-450C-8968-E16D1472459C}" destId="{D83C85F3-D0A1-4DD2-B116-54E8D9F6C60C}" srcOrd="1" destOrd="0" presId="urn:microsoft.com/office/officeart/2005/8/layout/hierarchy1"/>
    <dgm:cxn modelId="{477CFC67-9E7E-46E5-A191-0E2D1956479A}" type="presParOf" srcId="{6758D71C-E4C6-4B73-839E-58F277C43E1A}" destId="{A105FE54-8E2C-4C6B-A93D-FC3E8B37B52A}" srcOrd="1" destOrd="0" presId="urn:microsoft.com/office/officeart/2005/8/layout/hierarchy1"/>
    <dgm:cxn modelId="{DCBDD07A-CD07-4269-A496-0C4049BB94D8}" type="presParOf" srcId="{A105FE54-8E2C-4C6B-A93D-FC3E8B37B52A}" destId="{EAAFBDE3-ACA8-4593-A370-E074E522FCA1}" srcOrd="0" destOrd="0" presId="urn:microsoft.com/office/officeart/2005/8/layout/hierarchy1"/>
    <dgm:cxn modelId="{FC1585EF-575A-4A17-B709-AAEDA614906B}" type="presParOf" srcId="{A105FE54-8E2C-4C6B-A93D-FC3E8B37B52A}" destId="{B89B2D89-677D-487A-BCC9-720071621FC0}" srcOrd="1" destOrd="0" presId="urn:microsoft.com/office/officeart/2005/8/layout/hierarchy1"/>
    <dgm:cxn modelId="{E247F24C-6FF5-43D6-B636-1A22BE688CA3}" type="presParOf" srcId="{B89B2D89-677D-487A-BCC9-720071621FC0}" destId="{B8D5FDE3-C6CA-4CF5-AE67-E03CC9003DF6}" srcOrd="0" destOrd="0" presId="urn:microsoft.com/office/officeart/2005/8/layout/hierarchy1"/>
    <dgm:cxn modelId="{EAD2B85C-BDAE-44F7-A4D5-BFED08A519D3}" type="presParOf" srcId="{B8D5FDE3-C6CA-4CF5-AE67-E03CC9003DF6}" destId="{82B08791-3F25-4EBB-ABB3-F7A533264D30}" srcOrd="0" destOrd="0" presId="urn:microsoft.com/office/officeart/2005/8/layout/hierarchy1"/>
    <dgm:cxn modelId="{E8AC8BC2-4335-4D7A-B3B7-6C1E7C48B472}" type="presParOf" srcId="{B8D5FDE3-C6CA-4CF5-AE67-E03CC9003DF6}" destId="{F2FD9C60-987B-44BC-96DE-3FC1D2880B64}" srcOrd="1" destOrd="0" presId="urn:microsoft.com/office/officeart/2005/8/layout/hierarchy1"/>
    <dgm:cxn modelId="{29587721-87E8-4E3F-B902-122E77FC8FD2}" type="presParOf" srcId="{B89B2D89-677D-487A-BCC9-720071621FC0}" destId="{AA85273A-6106-40D4-969C-FFC487B67C84}" srcOrd="1" destOrd="0" presId="urn:microsoft.com/office/officeart/2005/8/layout/hierarchy1"/>
    <dgm:cxn modelId="{5C498A66-ECE9-4FDB-A4EF-DE7E46B9DDA5}" type="presParOf" srcId="{AA85273A-6106-40D4-969C-FFC487B67C84}" destId="{DA3C4944-E256-49FA-BFA7-4C9E95C149C7}" srcOrd="0" destOrd="0" presId="urn:microsoft.com/office/officeart/2005/8/layout/hierarchy1"/>
    <dgm:cxn modelId="{E4FD0865-204F-45F2-8E28-B5200CBCDFC5}" type="presParOf" srcId="{AA85273A-6106-40D4-969C-FFC487B67C84}" destId="{DEB3B69E-3917-4744-9EC6-3D1A7A9C84AD}" srcOrd="1" destOrd="0" presId="urn:microsoft.com/office/officeart/2005/8/layout/hierarchy1"/>
    <dgm:cxn modelId="{1D582ACE-F56A-4647-AAF6-DBCB1289D6B5}" type="presParOf" srcId="{DEB3B69E-3917-4744-9EC6-3D1A7A9C84AD}" destId="{967B704D-E405-475E-B586-B3CC5D3A4DCB}" srcOrd="0" destOrd="0" presId="urn:microsoft.com/office/officeart/2005/8/layout/hierarchy1"/>
    <dgm:cxn modelId="{CE96CC46-155C-463A-B92D-AEF543858F45}" type="presParOf" srcId="{967B704D-E405-475E-B586-B3CC5D3A4DCB}" destId="{0AB641F6-AD63-486E-A116-71689CA5D23D}" srcOrd="0" destOrd="0" presId="urn:microsoft.com/office/officeart/2005/8/layout/hierarchy1"/>
    <dgm:cxn modelId="{2CCE327F-4417-4048-BC94-E571C3039F60}" type="presParOf" srcId="{967B704D-E405-475E-B586-B3CC5D3A4DCB}" destId="{20E0793A-C8F4-4753-AA58-96618A508E4C}" srcOrd="1" destOrd="0" presId="urn:microsoft.com/office/officeart/2005/8/layout/hierarchy1"/>
    <dgm:cxn modelId="{65BB5CFD-10CA-40CC-A4BF-0D41CD844AAC}" type="presParOf" srcId="{DEB3B69E-3917-4744-9EC6-3D1A7A9C84AD}" destId="{63D9A0EC-FB59-4665-8149-AF46866CEDFC}" srcOrd="1" destOrd="0" presId="urn:microsoft.com/office/officeart/2005/8/layout/hierarchy1"/>
    <dgm:cxn modelId="{FB43BEF5-B819-42D8-8E60-347A56E4E402}" type="presParOf" srcId="{AA85273A-6106-40D4-969C-FFC487B67C84}" destId="{C88D5A7A-BE4E-4E6A-A95C-8FD950B79DD6}" srcOrd="2" destOrd="0" presId="urn:microsoft.com/office/officeart/2005/8/layout/hierarchy1"/>
    <dgm:cxn modelId="{1A2CBD95-E6E2-40CC-8E3F-57AD70DA9BFA}" type="presParOf" srcId="{AA85273A-6106-40D4-969C-FFC487B67C84}" destId="{81199E68-D837-426B-8ED4-DCC7B7706D8D}" srcOrd="3" destOrd="0" presId="urn:microsoft.com/office/officeart/2005/8/layout/hierarchy1"/>
    <dgm:cxn modelId="{C3756B34-9E87-4EA1-80F2-759C6AB032AF}" type="presParOf" srcId="{81199E68-D837-426B-8ED4-DCC7B7706D8D}" destId="{C4A0F655-8D42-48B9-830F-4C7A5A40F1B4}" srcOrd="0" destOrd="0" presId="urn:microsoft.com/office/officeart/2005/8/layout/hierarchy1"/>
    <dgm:cxn modelId="{2D5D64AD-FCD0-4D1D-9884-4BE3B3D88CF5}" type="presParOf" srcId="{C4A0F655-8D42-48B9-830F-4C7A5A40F1B4}" destId="{02945345-9D1D-4C12-8869-56C9F0870495}" srcOrd="0" destOrd="0" presId="urn:microsoft.com/office/officeart/2005/8/layout/hierarchy1"/>
    <dgm:cxn modelId="{FD1BD50B-3DA2-44F1-A2B4-90E078135B0F}" type="presParOf" srcId="{C4A0F655-8D42-48B9-830F-4C7A5A40F1B4}" destId="{C0D2C369-A261-42D1-8EC8-CBCA21758FE6}" srcOrd="1" destOrd="0" presId="urn:microsoft.com/office/officeart/2005/8/layout/hierarchy1"/>
    <dgm:cxn modelId="{0BD1FB85-7051-4B73-B4E2-CB8C378F5B4C}" type="presParOf" srcId="{81199E68-D837-426B-8ED4-DCC7B7706D8D}" destId="{68B34905-A9BC-43EC-8904-32F58C0F4A57}" srcOrd="1" destOrd="0" presId="urn:microsoft.com/office/officeart/2005/8/layout/hierarchy1"/>
    <dgm:cxn modelId="{CCD4028B-897B-4442-AE96-082152031F5C}" type="presParOf" srcId="{A105FE54-8E2C-4C6B-A93D-FC3E8B37B52A}" destId="{58A110DC-1421-4754-B800-84BACC678258}" srcOrd="2" destOrd="0" presId="urn:microsoft.com/office/officeart/2005/8/layout/hierarchy1"/>
    <dgm:cxn modelId="{5251DF21-44E8-4674-9C6B-B9103EC3C122}" type="presParOf" srcId="{A105FE54-8E2C-4C6B-A93D-FC3E8B37B52A}" destId="{51E4E5C6-5EE3-495B-85AB-01C37653A947}" srcOrd="3" destOrd="0" presId="urn:microsoft.com/office/officeart/2005/8/layout/hierarchy1"/>
    <dgm:cxn modelId="{32D1E9D1-AFBA-497D-9287-6C249A622770}" type="presParOf" srcId="{51E4E5C6-5EE3-495B-85AB-01C37653A947}" destId="{176E97F0-A344-4893-8DA7-887FE6A419F5}" srcOrd="0" destOrd="0" presId="urn:microsoft.com/office/officeart/2005/8/layout/hierarchy1"/>
    <dgm:cxn modelId="{90E7CAD4-ACAA-4BF7-8AF4-AF00514CE4A4}" type="presParOf" srcId="{176E97F0-A344-4893-8DA7-887FE6A419F5}" destId="{29BA689F-B286-40F7-8ADD-30F87343DFF9}" srcOrd="0" destOrd="0" presId="urn:microsoft.com/office/officeart/2005/8/layout/hierarchy1"/>
    <dgm:cxn modelId="{D850360F-2F10-4B2F-9011-2DE76E58E3E0}" type="presParOf" srcId="{176E97F0-A344-4893-8DA7-887FE6A419F5}" destId="{4E34F5F4-92D0-4F0F-AA1B-EB137A7872FA}" srcOrd="1" destOrd="0" presId="urn:microsoft.com/office/officeart/2005/8/layout/hierarchy1"/>
    <dgm:cxn modelId="{9B89DDE4-8FFB-4AB5-AC62-963ACF4407DD}" type="presParOf" srcId="{51E4E5C6-5EE3-495B-85AB-01C37653A947}" destId="{67A35264-422D-4CEB-94A1-ED3D11955461}" srcOrd="1" destOrd="0" presId="urn:microsoft.com/office/officeart/2005/8/layout/hierarchy1"/>
    <dgm:cxn modelId="{47D350C1-610E-460B-8B47-1C91C132CC42}" type="presParOf" srcId="{E2CACA84-8AF4-440F-9ABF-DE3F809E1275}" destId="{83C4D20C-C032-4178-BE50-EE81108528AB}" srcOrd="1" destOrd="0" presId="urn:microsoft.com/office/officeart/2005/8/layout/hierarchy1"/>
    <dgm:cxn modelId="{D92E705D-9E8A-465D-AF81-DF012B75D8A2}" type="presParOf" srcId="{83C4D20C-C032-4178-BE50-EE81108528AB}" destId="{B3791E7B-E44D-47E6-8B06-D4D40C7401F6}" srcOrd="0" destOrd="0" presId="urn:microsoft.com/office/officeart/2005/8/layout/hierarchy1"/>
    <dgm:cxn modelId="{6EA6079F-A250-4CFF-9B02-481D4BB76F13}" type="presParOf" srcId="{B3791E7B-E44D-47E6-8B06-D4D40C7401F6}" destId="{1991F486-27D4-4245-9038-CFF4FAABF6D1}" srcOrd="0" destOrd="0" presId="urn:microsoft.com/office/officeart/2005/8/layout/hierarchy1"/>
    <dgm:cxn modelId="{CD02308A-D491-4405-B1D8-FB4E149D4E3A}" type="presParOf" srcId="{B3791E7B-E44D-47E6-8B06-D4D40C7401F6}" destId="{2427BCAE-77B8-4D62-BF80-2912A815D642}" srcOrd="1" destOrd="0" presId="urn:microsoft.com/office/officeart/2005/8/layout/hierarchy1"/>
    <dgm:cxn modelId="{2675E8F4-7286-46BC-847B-32136F42EC76}" type="presParOf" srcId="{83C4D20C-C032-4178-BE50-EE81108528AB}" destId="{27084B2C-DC7C-4F3B-8A3E-37B4F204ACED}"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á snímka">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sk-SK" smtClean="0"/>
              <a:t>Kliknite sem a upravte štýl predlohy nadpisov.</a:t>
            </a:r>
            <a:endParaRPr lang="sk-SK"/>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k-SK" smtClean="0"/>
              <a:t>Kliknite sem a upravte štýl predlohy podnadpisov.</a:t>
            </a:r>
            <a:endParaRPr lang="sk-SK"/>
          </a:p>
        </p:txBody>
      </p:sp>
      <p:sp>
        <p:nvSpPr>
          <p:cNvPr id="4" name="Zástupný symbol dátumu 3"/>
          <p:cNvSpPr>
            <a:spLocks noGrp="1"/>
          </p:cNvSpPr>
          <p:nvPr>
            <p:ph type="dt" sz="half" idx="10"/>
          </p:nvPr>
        </p:nvSpPr>
        <p:spPr/>
        <p:txBody>
          <a:bodyPr/>
          <a:lstStyle/>
          <a:p>
            <a:fld id="{145BEEF7-B90F-4D99-AD7E-167F45A03A0C}" type="datetimeFigureOut">
              <a:rPr lang="sk-SK" smtClean="0"/>
              <a:pPr/>
              <a:t>2.6.2014</a:t>
            </a:fld>
            <a:endParaRPr lang="sk-SK"/>
          </a:p>
        </p:txBody>
      </p:sp>
      <p:sp>
        <p:nvSpPr>
          <p:cNvPr id="5" name="Zástupný symbol päty 4"/>
          <p:cNvSpPr>
            <a:spLocks noGrp="1"/>
          </p:cNvSpPr>
          <p:nvPr>
            <p:ph type="ftr" sz="quarter" idx="11"/>
          </p:nvPr>
        </p:nvSpPr>
        <p:spPr/>
        <p:txBody>
          <a:bodyPr/>
          <a:lstStyle/>
          <a:p>
            <a:endParaRPr lang="sk-SK"/>
          </a:p>
        </p:txBody>
      </p:sp>
      <p:sp>
        <p:nvSpPr>
          <p:cNvPr id="6" name="Zástupný symbol čísla snímky 5"/>
          <p:cNvSpPr>
            <a:spLocks noGrp="1"/>
          </p:cNvSpPr>
          <p:nvPr>
            <p:ph type="sldNum" sz="quarter" idx="12"/>
          </p:nvPr>
        </p:nvSpPr>
        <p:spPr/>
        <p:txBody>
          <a:bodyPr/>
          <a:lstStyle/>
          <a:p>
            <a:fld id="{BBF6404C-E5AD-475B-97C2-D2A9B365889D}" type="slidenum">
              <a:rPr lang="sk-SK" smtClean="0"/>
              <a:pPr/>
              <a:t>‹#›</a:t>
            </a:fld>
            <a:endParaRPr lang="sk-SK"/>
          </a:p>
        </p:txBody>
      </p:sp>
    </p:spTree>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Kliknite sem a upravte štýl predlohy nadpisov.</a:t>
            </a:r>
            <a:endParaRPr lang="sk-SK"/>
          </a:p>
        </p:txBody>
      </p:sp>
      <p:sp>
        <p:nvSpPr>
          <p:cNvPr id="3" name="Zástupný symbol zvislého textu 2"/>
          <p:cNvSpPr>
            <a:spLocks noGrp="1"/>
          </p:cNvSpPr>
          <p:nvPr>
            <p:ph type="body" orient="vert" idx="1"/>
          </p:nvPr>
        </p:nvSpPr>
        <p:spPr/>
        <p:txBody>
          <a:bodyPr vert="eaVert"/>
          <a:lstStyle/>
          <a:p>
            <a:pPr lvl="0"/>
            <a:r>
              <a:rPr lang="sk-SK" smtClean="0"/>
              <a:t>Kliknite sem a upravte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dátumu 3"/>
          <p:cNvSpPr>
            <a:spLocks noGrp="1"/>
          </p:cNvSpPr>
          <p:nvPr>
            <p:ph type="dt" sz="half" idx="10"/>
          </p:nvPr>
        </p:nvSpPr>
        <p:spPr/>
        <p:txBody>
          <a:bodyPr/>
          <a:lstStyle/>
          <a:p>
            <a:fld id="{145BEEF7-B90F-4D99-AD7E-167F45A03A0C}" type="datetimeFigureOut">
              <a:rPr lang="sk-SK" smtClean="0"/>
              <a:pPr/>
              <a:t>2.6.2014</a:t>
            </a:fld>
            <a:endParaRPr lang="sk-SK"/>
          </a:p>
        </p:txBody>
      </p:sp>
      <p:sp>
        <p:nvSpPr>
          <p:cNvPr id="5" name="Zástupný symbol päty 4"/>
          <p:cNvSpPr>
            <a:spLocks noGrp="1"/>
          </p:cNvSpPr>
          <p:nvPr>
            <p:ph type="ftr" sz="quarter" idx="11"/>
          </p:nvPr>
        </p:nvSpPr>
        <p:spPr/>
        <p:txBody>
          <a:bodyPr/>
          <a:lstStyle/>
          <a:p>
            <a:endParaRPr lang="sk-SK"/>
          </a:p>
        </p:txBody>
      </p:sp>
      <p:sp>
        <p:nvSpPr>
          <p:cNvPr id="6" name="Zástupný symbol čísla snímky 5"/>
          <p:cNvSpPr>
            <a:spLocks noGrp="1"/>
          </p:cNvSpPr>
          <p:nvPr>
            <p:ph type="sldNum" sz="quarter" idx="12"/>
          </p:nvPr>
        </p:nvSpPr>
        <p:spPr/>
        <p:txBody>
          <a:bodyPr/>
          <a:lstStyle/>
          <a:p>
            <a:fld id="{BBF6404C-E5AD-475B-97C2-D2A9B365889D}" type="slidenum">
              <a:rPr lang="sk-SK" smtClean="0"/>
              <a:pPr/>
              <a:t>‹#›</a:t>
            </a:fld>
            <a:endParaRPr lang="sk-SK"/>
          </a:p>
        </p:txBody>
      </p:sp>
    </p:spTree>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Zvislý nadpis 1"/>
          <p:cNvSpPr>
            <a:spLocks noGrp="1"/>
          </p:cNvSpPr>
          <p:nvPr>
            <p:ph type="title" orient="vert"/>
          </p:nvPr>
        </p:nvSpPr>
        <p:spPr>
          <a:xfrm>
            <a:off x="6629400" y="274638"/>
            <a:ext cx="2057400" cy="5851525"/>
          </a:xfrm>
        </p:spPr>
        <p:txBody>
          <a:bodyPr vert="eaVert"/>
          <a:lstStyle/>
          <a:p>
            <a:r>
              <a:rPr lang="sk-SK" smtClean="0"/>
              <a:t>Kliknite sem a upravte štýl predlohy nadpisov.</a:t>
            </a:r>
            <a:endParaRPr lang="sk-SK"/>
          </a:p>
        </p:txBody>
      </p:sp>
      <p:sp>
        <p:nvSpPr>
          <p:cNvPr id="3" name="Zástupný symbol zvislého textu 2"/>
          <p:cNvSpPr>
            <a:spLocks noGrp="1"/>
          </p:cNvSpPr>
          <p:nvPr>
            <p:ph type="body" orient="vert" idx="1"/>
          </p:nvPr>
        </p:nvSpPr>
        <p:spPr>
          <a:xfrm>
            <a:off x="457200" y="274638"/>
            <a:ext cx="6019800" cy="5851525"/>
          </a:xfrm>
        </p:spPr>
        <p:txBody>
          <a:bodyPr vert="eaVert"/>
          <a:lstStyle/>
          <a:p>
            <a:pPr lvl="0"/>
            <a:r>
              <a:rPr lang="sk-SK" smtClean="0"/>
              <a:t>Kliknite sem a upravte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dátumu 3"/>
          <p:cNvSpPr>
            <a:spLocks noGrp="1"/>
          </p:cNvSpPr>
          <p:nvPr>
            <p:ph type="dt" sz="half" idx="10"/>
          </p:nvPr>
        </p:nvSpPr>
        <p:spPr/>
        <p:txBody>
          <a:bodyPr/>
          <a:lstStyle/>
          <a:p>
            <a:fld id="{145BEEF7-B90F-4D99-AD7E-167F45A03A0C}" type="datetimeFigureOut">
              <a:rPr lang="sk-SK" smtClean="0"/>
              <a:pPr/>
              <a:t>2.6.2014</a:t>
            </a:fld>
            <a:endParaRPr lang="sk-SK"/>
          </a:p>
        </p:txBody>
      </p:sp>
      <p:sp>
        <p:nvSpPr>
          <p:cNvPr id="5" name="Zástupný symbol päty 4"/>
          <p:cNvSpPr>
            <a:spLocks noGrp="1"/>
          </p:cNvSpPr>
          <p:nvPr>
            <p:ph type="ftr" sz="quarter" idx="11"/>
          </p:nvPr>
        </p:nvSpPr>
        <p:spPr/>
        <p:txBody>
          <a:bodyPr/>
          <a:lstStyle/>
          <a:p>
            <a:endParaRPr lang="sk-SK"/>
          </a:p>
        </p:txBody>
      </p:sp>
      <p:sp>
        <p:nvSpPr>
          <p:cNvPr id="6" name="Zástupný symbol čísla snímky 5"/>
          <p:cNvSpPr>
            <a:spLocks noGrp="1"/>
          </p:cNvSpPr>
          <p:nvPr>
            <p:ph type="sldNum" sz="quarter" idx="12"/>
          </p:nvPr>
        </p:nvSpPr>
        <p:spPr/>
        <p:txBody>
          <a:bodyPr/>
          <a:lstStyle/>
          <a:p>
            <a:fld id="{BBF6404C-E5AD-475B-97C2-D2A9B365889D}" type="slidenum">
              <a:rPr lang="sk-SK" smtClean="0"/>
              <a:pPr/>
              <a:t>‹#›</a:t>
            </a:fld>
            <a:endParaRPr lang="sk-SK"/>
          </a:p>
        </p:txBody>
      </p:sp>
    </p:spTree>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Úvodná snímka">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sk-SK" smtClean="0"/>
              <a:t>Kliknite sem a upravte štýl predlohy nadpisov.</a:t>
            </a:r>
            <a:endParaRPr lang="sk-SK"/>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k-SK" smtClean="0"/>
              <a:t>Kliknite sem a upravte štýl predlohy podnadpisov.</a:t>
            </a:r>
            <a:endParaRPr lang="sk-SK"/>
          </a:p>
        </p:txBody>
      </p:sp>
      <p:sp>
        <p:nvSpPr>
          <p:cNvPr id="4" name="Zástupný symbol dátumu 3"/>
          <p:cNvSpPr>
            <a:spLocks noGrp="1"/>
          </p:cNvSpPr>
          <p:nvPr>
            <p:ph type="dt" sz="half" idx="10"/>
          </p:nvPr>
        </p:nvSpPr>
        <p:spPr/>
        <p:txBody>
          <a:bodyPr/>
          <a:lstStyle/>
          <a:p>
            <a:fld id="{A3BFDEA5-8743-4F98-83D3-54E39684E749}" type="datetimeFigureOut">
              <a:rPr lang="sk-SK" smtClean="0"/>
              <a:pPr/>
              <a:t>2.6.2014</a:t>
            </a:fld>
            <a:endParaRPr lang="sk-SK"/>
          </a:p>
        </p:txBody>
      </p:sp>
      <p:sp>
        <p:nvSpPr>
          <p:cNvPr id="5" name="Zástupný symbol päty 4"/>
          <p:cNvSpPr>
            <a:spLocks noGrp="1"/>
          </p:cNvSpPr>
          <p:nvPr>
            <p:ph type="ftr" sz="quarter" idx="11"/>
          </p:nvPr>
        </p:nvSpPr>
        <p:spPr/>
        <p:txBody>
          <a:bodyPr/>
          <a:lstStyle/>
          <a:p>
            <a:endParaRPr lang="sk-SK"/>
          </a:p>
        </p:txBody>
      </p:sp>
      <p:sp>
        <p:nvSpPr>
          <p:cNvPr id="6" name="Zástupný symbol čísla snímky 5"/>
          <p:cNvSpPr>
            <a:spLocks noGrp="1"/>
          </p:cNvSpPr>
          <p:nvPr>
            <p:ph type="sldNum" sz="quarter" idx="12"/>
          </p:nvPr>
        </p:nvSpPr>
        <p:spPr/>
        <p:txBody>
          <a:bodyPr/>
          <a:lstStyle/>
          <a:p>
            <a:fld id="{50805E17-1E40-4B2E-B955-4569FB415D91}" type="slidenum">
              <a:rPr lang="sk-SK" smtClean="0"/>
              <a:pPr/>
              <a:t>‹#›</a:t>
            </a:fld>
            <a:endParaRPr lang="sk-SK"/>
          </a:p>
        </p:txBody>
      </p:sp>
    </p:spTree>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Kliknite sem a upravte štýl predlohy nadpisov.</a:t>
            </a:r>
            <a:endParaRPr lang="sk-SK"/>
          </a:p>
        </p:txBody>
      </p:sp>
      <p:sp>
        <p:nvSpPr>
          <p:cNvPr id="3" name="Zástupný symbol obsahu 2"/>
          <p:cNvSpPr>
            <a:spLocks noGrp="1"/>
          </p:cNvSpPr>
          <p:nvPr>
            <p:ph idx="1"/>
          </p:nvPr>
        </p:nvSpPr>
        <p:spPr/>
        <p:txBody>
          <a:bodyPr/>
          <a:lstStyle/>
          <a:p>
            <a:pPr lvl="0"/>
            <a:r>
              <a:rPr lang="sk-SK" smtClean="0"/>
              <a:t>Kliknite sem a upravte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dátumu 3"/>
          <p:cNvSpPr>
            <a:spLocks noGrp="1"/>
          </p:cNvSpPr>
          <p:nvPr>
            <p:ph type="dt" sz="half" idx="10"/>
          </p:nvPr>
        </p:nvSpPr>
        <p:spPr/>
        <p:txBody>
          <a:bodyPr/>
          <a:lstStyle/>
          <a:p>
            <a:fld id="{A3BFDEA5-8743-4F98-83D3-54E39684E749}" type="datetimeFigureOut">
              <a:rPr lang="sk-SK" smtClean="0"/>
              <a:pPr/>
              <a:t>2.6.2014</a:t>
            </a:fld>
            <a:endParaRPr lang="sk-SK"/>
          </a:p>
        </p:txBody>
      </p:sp>
      <p:sp>
        <p:nvSpPr>
          <p:cNvPr id="5" name="Zástupný symbol päty 4"/>
          <p:cNvSpPr>
            <a:spLocks noGrp="1"/>
          </p:cNvSpPr>
          <p:nvPr>
            <p:ph type="ftr" sz="quarter" idx="11"/>
          </p:nvPr>
        </p:nvSpPr>
        <p:spPr/>
        <p:txBody>
          <a:bodyPr/>
          <a:lstStyle/>
          <a:p>
            <a:endParaRPr lang="sk-SK"/>
          </a:p>
        </p:txBody>
      </p:sp>
      <p:sp>
        <p:nvSpPr>
          <p:cNvPr id="6" name="Zástupný symbol čísla snímky 5"/>
          <p:cNvSpPr>
            <a:spLocks noGrp="1"/>
          </p:cNvSpPr>
          <p:nvPr>
            <p:ph type="sldNum" sz="quarter" idx="12"/>
          </p:nvPr>
        </p:nvSpPr>
        <p:spPr/>
        <p:txBody>
          <a:bodyPr/>
          <a:lstStyle/>
          <a:p>
            <a:fld id="{50805E17-1E40-4B2E-B955-4569FB415D91}" type="slidenum">
              <a:rPr lang="sk-SK" smtClean="0"/>
              <a:pPr/>
              <a:t>‹#›</a:t>
            </a:fld>
            <a:endParaRPr lang="sk-SK"/>
          </a:p>
        </p:txBody>
      </p:sp>
    </p:spTree>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Hlavička sekcie">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sk-SK" smtClean="0"/>
              <a:t>Kliknite sem a upravte štýl predlohy nadpisov.</a:t>
            </a:r>
            <a:endParaRPr lang="sk-SK"/>
          </a:p>
        </p:txBody>
      </p:sp>
      <p:sp>
        <p:nvSpPr>
          <p:cNvPr id="3" name="Zástupný symbol text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k-SK" smtClean="0"/>
              <a:t>Kliknite sem a upravte štýly predlohy textu.</a:t>
            </a:r>
          </a:p>
        </p:txBody>
      </p:sp>
      <p:sp>
        <p:nvSpPr>
          <p:cNvPr id="4" name="Zástupný symbol dátumu 3"/>
          <p:cNvSpPr>
            <a:spLocks noGrp="1"/>
          </p:cNvSpPr>
          <p:nvPr>
            <p:ph type="dt" sz="half" idx="10"/>
          </p:nvPr>
        </p:nvSpPr>
        <p:spPr/>
        <p:txBody>
          <a:bodyPr/>
          <a:lstStyle/>
          <a:p>
            <a:fld id="{A3BFDEA5-8743-4F98-83D3-54E39684E749}" type="datetimeFigureOut">
              <a:rPr lang="sk-SK" smtClean="0"/>
              <a:pPr/>
              <a:t>2.6.2014</a:t>
            </a:fld>
            <a:endParaRPr lang="sk-SK"/>
          </a:p>
        </p:txBody>
      </p:sp>
      <p:sp>
        <p:nvSpPr>
          <p:cNvPr id="5" name="Zástupný symbol päty 4"/>
          <p:cNvSpPr>
            <a:spLocks noGrp="1"/>
          </p:cNvSpPr>
          <p:nvPr>
            <p:ph type="ftr" sz="quarter" idx="11"/>
          </p:nvPr>
        </p:nvSpPr>
        <p:spPr/>
        <p:txBody>
          <a:bodyPr/>
          <a:lstStyle/>
          <a:p>
            <a:endParaRPr lang="sk-SK"/>
          </a:p>
        </p:txBody>
      </p:sp>
      <p:sp>
        <p:nvSpPr>
          <p:cNvPr id="6" name="Zástupný symbol čísla snímky 5"/>
          <p:cNvSpPr>
            <a:spLocks noGrp="1"/>
          </p:cNvSpPr>
          <p:nvPr>
            <p:ph type="sldNum" sz="quarter" idx="12"/>
          </p:nvPr>
        </p:nvSpPr>
        <p:spPr/>
        <p:txBody>
          <a:bodyPr/>
          <a:lstStyle/>
          <a:p>
            <a:fld id="{50805E17-1E40-4B2E-B955-4569FB415D91}" type="slidenum">
              <a:rPr lang="sk-SK" smtClean="0"/>
              <a:pPr/>
              <a:t>‹#›</a:t>
            </a:fld>
            <a:endParaRPr lang="sk-SK"/>
          </a:p>
        </p:txBody>
      </p:sp>
    </p:spTree>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Kliknite sem a upravte štýl predlohy nadpisov.</a:t>
            </a:r>
            <a:endParaRPr lang="sk-SK"/>
          </a:p>
        </p:txBody>
      </p:sp>
      <p:sp>
        <p:nvSpPr>
          <p:cNvPr id="3" name="Zástupný symbol obsah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k-SK" smtClean="0"/>
              <a:t>Kliknite sem a upravte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obsah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k-SK" smtClean="0"/>
              <a:t>Kliknite sem a upravte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5" name="Zástupný symbol dátumu 4"/>
          <p:cNvSpPr>
            <a:spLocks noGrp="1"/>
          </p:cNvSpPr>
          <p:nvPr>
            <p:ph type="dt" sz="half" idx="10"/>
          </p:nvPr>
        </p:nvSpPr>
        <p:spPr/>
        <p:txBody>
          <a:bodyPr/>
          <a:lstStyle/>
          <a:p>
            <a:fld id="{A3BFDEA5-8743-4F98-83D3-54E39684E749}" type="datetimeFigureOut">
              <a:rPr lang="sk-SK" smtClean="0"/>
              <a:pPr/>
              <a:t>2.6.2014</a:t>
            </a:fld>
            <a:endParaRPr lang="sk-SK"/>
          </a:p>
        </p:txBody>
      </p:sp>
      <p:sp>
        <p:nvSpPr>
          <p:cNvPr id="6" name="Zástupný symbol päty 5"/>
          <p:cNvSpPr>
            <a:spLocks noGrp="1"/>
          </p:cNvSpPr>
          <p:nvPr>
            <p:ph type="ftr" sz="quarter" idx="11"/>
          </p:nvPr>
        </p:nvSpPr>
        <p:spPr/>
        <p:txBody>
          <a:bodyPr/>
          <a:lstStyle/>
          <a:p>
            <a:endParaRPr lang="sk-SK"/>
          </a:p>
        </p:txBody>
      </p:sp>
      <p:sp>
        <p:nvSpPr>
          <p:cNvPr id="7" name="Zástupný symbol čísla snímky 6"/>
          <p:cNvSpPr>
            <a:spLocks noGrp="1"/>
          </p:cNvSpPr>
          <p:nvPr>
            <p:ph type="sldNum" sz="quarter" idx="12"/>
          </p:nvPr>
        </p:nvSpPr>
        <p:spPr/>
        <p:txBody>
          <a:bodyPr/>
          <a:lstStyle/>
          <a:p>
            <a:fld id="{50805E17-1E40-4B2E-B955-4569FB415D91}" type="slidenum">
              <a:rPr lang="sk-SK" smtClean="0"/>
              <a:pPr/>
              <a:t>‹#›</a:t>
            </a:fld>
            <a:endParaRPr lang="sk-SK"/>
          </a:p>
        </p:txBody>
      </p:sp>
    </p:spTree>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sk-SK" smtClean="0"/>
              <a:t>Kliknite sem a upravte štýl predlohy nadpisov.</a:t>
            </a:r>
            <a:endParaRPr lang="sk-SK"/>
          </a:p>
        </p:txBody>
      </p:sp>
      <p:sp>
        <p:nvSpPr>
          <p:cNvPr id="3" name="Zástupný symbol tex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smtClean="0"/>
              <a:t>Kliknite sem a upravte štýly predlohy textu.</a:t>
            </a:r>
          </a:p>
        </p:txBody>
      </p:sp>
      <p:sp>
        <p:nvSpPr>
          <p:cNvPr id="4" name="Zástupný symbol obsah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k-SK" smtClean="0"/>
              <a:t>Kliknite sem a upravte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5" name="Zástupný symbol tex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smtClean="0"/>
              <a:t>Kliknite sem a upravte štýly predlohy textu.</a:t>
            </a:r>
          </a:p>
        </p:txBody>
      </p:sp>
      <p:sp>
        <p:nvSpPr>
          <p:cNvPr id="6" name="Zástupný symbol obsah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k-SK" smtClean="0"/>
              <a:t>Kliknite sem a upravte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7" name="Zástupný symbol dátumu 6"/>
          <p:cNvSpPr>
            <a:spLocks noGrp="1"/>
          </p:cNvSpPr>
          <p:nvPr>
            <p:ph type="dt" sz="half" idx="10"/>
          </p:nvPr>
        </p:nvSpPr>
        <p:spPr/>
        <p:txBody>
          <a:bodyPr/>
          <a:lstStyle/>
          <a:p>
            <a:fld id="{A3BFDEA5-8743-4F98-83D3-54E39684E749}" type="datetimeFigureOut">
              <a:rPr lang="sk-SK" smtClean="0"/>
              <a:pPr/>
              <a:t>2.6.2014</a:t>
            </a:fld>
            <a:endParaRPr lang="sk-SK"/>
          </a:p>
        </p:txBody>
      </p:sp>
      <p:sp>
        <p:nvSpPr>
          <p:cNvPr id="8" name="Zástupný symbol päty 7"/>
          <p:cNvSpPr>
            <a:spLocks noGrp="1"/>
          </p:cNvSpPr>
          <p:nvPr>
            <p:ph type="ftr" sz="quarter" idx="11"/>
          </p:nvPr>
        </p:nvSpPr>
        <p:spPr/>
        <p:txBody>
          <a:bodyPr/>
          <a:lstStyle/>
          <a:p>
            <a:endParaRPr lang="sk-SK"/>
          </a:p>
        </p:txBody>
      </p:sp>
      <p:sp>
        <p:nvSpPr>
          <p:cNvPr id="9" name="Zástupný symbol čísla snímky 8"/>
          <p:cNvSpPr>
            <a:spLocks noGrp="1"/>
          </p:cNvSpPr>
          <p:nvPr>
            <p:ph type="sldNum" sz="quarter" idx="12"/>
          </p:nvPr>
        </p:nvSpPr>
        <p:spPr/>
        <p:txBody>
          <a:bodyPr/>
          <a:lstStyle/>
          <a:p>
            <a:fld id="{50805E17-1E40-4B2E-B955-4569FB415D91}" type="slidenum">
              <a:rPr lang="sk-SK" smtClean="0"/>
              <a:pPr/>
              <a:t>‹#›</a:t>
            </a:fld>
            <a:endParaRPr lang="sk-SK"/>
          </a:p>
        </p:txBody>
      </p:sp>
    </p:spTree>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Kliknite sem a upravte štýl predlohy nadpisov.</a:t>
            </a:r>
            <a:endParaRPr lang="sk-SK"/>
          </a:p>
        </p:txBody>
      </p:sp>
      <p:sp>
        <p:nvSpPr>
          <p:cNvPr id="3" name="Zástupný symbol dátumu 2"/>
          <p:cNvSpPr>
            <a:spLocks noGrp="1"/>
          </p:cNvSpPr>
          <p:nvPr>
            <p:ph type="dt" sz="half" idx="10"/>
          </p:nvPr>
        </p:nvSpPr>
        <p:spPr/>
        <p:txBody>
          <a:bodyPr/>
          <a:lstStyle/>
          <a:p>
            <a:fld id="{A3BFDEA5-8743-4F98-83D3-54E39684E749}" type="datetimeFigureOut">
              <a:rPr lang="sk-SK" smtClean="0"/>
              <a:pPr/>
              <a:t>2.6.2014</a:t>
            </a:fld>
            <a:endParaRPr lang="sk-SK"/>
          </a:p>
        </p:txBody>
      </p:sp>
      <p:sp>
        <p:nvSpPr>
          <p:cNvPr id="4" name="Zástupný symbol päty 3"/>
          <p:cNvSpPr>
            <a:spLocks noGrp="1"/>
          </p:cNvSpPr>
          <p:nvPr>
            <p:ph type="ftr" sz="quarter" idx="11"/>
          </p:nvPr>
        </p:nvSpPr>
        <p:spPr/>
        <p:txBody>
          <a:bodyPr/>
          <a:lstStyle/>
          <a:p>
            <a:endParaRPr lang="sk-SK"/>
          </a:p>
        </p:txBody>
      </p:sp>
      <p:sp>
        <p:nvSpPr>
          <p:cNvPr id="5" name="Zástupný symbol čísla snímky 4"/>
          <p:cNvSpPr>
            <a:spLocks noGrp="1"/>
          </p:cNvSpPr>
          <p:nvPr>
            <p:ph type="sldNum" sz="quarter" idx="12"/>
          </p:nvPr>
        </p:nvSpPr>
        <p:spPr/>
        <p:txBody>
          <a:bodyPr/>
          <a:lstStyle/>
          <a:p>
            <a:fld id="{50805E17-1E40-4B2E-B955-4569FB415D91}" type="slidenum">
              <a:rPr lang="sk-SK" smtClean="0"/>
              <a:pPr/>
              <a:t>‹#›</a:t>
            </a:fld>
            <a:endParaRPr lang="sk-SK"/>
          </a:p>
        </p:txBody>
      </p:sp>
    </p:spTree>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2" name="Zástupný symbol dátumu 1"/>
          <p:cNvSpPr>
            <a:spLocks noGrp="1"/>
          </p:cNvSpPr>
          <p:nvPr>
            <p:ph type="dt" sz="half" idx="10"/>
          </p:nvPr>
        </p:nvSpPr>
        <p:spPr/>
        <p:txBody>
          <a:bodyPr/>
          <a:lstStyle/>
          <a:p>
            <a:fld id="{A3BFDEA5-8743-4F98-83D3-54E39684E749}" type="datetimeFigureOut">
              <a:rPr lang="sk-SK" smtClean="0"/>
              <a:pPr/>
              <a:t>2.6.2014</a:t>
            </a:fld>
            <a:endParaRPr lang="sk-SK"/>
          </a:p>
        </p:txBody>
      </p:sp>
      <p:sp>
        <p:nvSpPr>
          <p:cNvPr id="3" name="Zástupný symbol päty 2"/>
          <p:cNvSpPr>
            <a:spLocks noGrp="1"/>
          </p:cNvSpPr>
          <p:nvPr>
            <p:ph type="ftr" sz="quarter" idx="11"/>
          </p:nvPr>
        </p:nvSpPr>
        <p:spPr/>
        <p:txBody>
          <a:bodyPr/>
          <a:lstStyle/>
          <a:p>
            <a:endParaRPr lang="sk-SK"/>
          </a:p>
        </p:txBody>
      </p:sp>
      <p:sp>
        <p:nvSpPr>
          <p:cNvPr id="4" name="Zástupný symbol čísla snímky 3"/>
          <p:cNvSpPr>
            <a:spLocks noGrp="1"/>
          </p:cNvSpPr>
          <p:nvPr>
            <p:ph type="sldNum" sz="quarter" idx="12"/>
          </p:nvPr>
        </p:nvSpPr>
        <p:spPr/>
        <p:txBody>
          <a:bodyPr/>
          <a:lstStyle/>
          <a:p>
            <a:fld id="{50805E17-1E40-4B2E-B955-4569FB415D91}" type="slidenum">
              <a:rPr lang="sk-SK" smtClean="0"/>
              <a:pPr/>
              <a:t>‹#›</a:t>
            </a:fld>
            <a:endParaRPr lang="sk-SK"/>
          </a:p>
        </p:txBody>
      </p:sp>
    </p:spTree>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sk-SK" smtClean="0"/>
              <a:t>Kliknite sem a upravte štýl predlohy nadpisov.</a:t>
            </a:r>
            <a:endParaRPr lang="sk-SK"/>
          </a:p>
        </p:txBody>
      </p:sp>
      <p:sp>
        <p:nvSpPr>
          <p:cNvPr id="3" name="Zástupný symbol obsah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k-SK" smtClean="0"/>
              <a:t>Kliknite sem a upravte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tex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smtClean="0"/>
              <a:t>Kliknite sem a upravte štýly predlohy textu.</a:t>
            </a:r>
          </a:p>
        </p:txBody>
      </p:sp>
      <p:sp>
        <p:nvSpPr>
          <p:cNvPr id="5" name="Zástupný symbol dátumu 4"/>
          <p:cNvSpPr>
            <a:spLocks noGrp="1"/>
          </p:cNvSpPr>
          <p:nvPr>
            <p:ph type="dt" sz="half" idx="10"/>
          </p:nvPr>
        </p:nvSpPr>
        <p:spPr/>
        <p:txBody>
          <a:bodyPr/>
          <a:lstStyle/>
          <a:p>
            <a:fld id="{A3BFDEA5-8743-4F98-83D3-54E39684E749}" type="datetimeFigureOut">
              <a:rPr lang="sk-SK" smtClean="0"/>
              <a:pPr/>
              <a:t>2.6.2014</a:t>
            </a:fld>
            <a:endParaRPr lang="sk-SK"/>
          </a:p>
        </p:txBody>
      </p:sp>
      <p:sp>
        <p:nvSpPr>
          <p:cNvPr id="6" name="Zástupný symbol päty 5"/>
          <p:cNvSpPr>
            <a:spLocks noGrp="1"/>
          </p:cNvSpPr>
          <p:nvPr>
            <p:ph type="ftr" sz="quarter" idx="11"/>
          </p:nvPr>
        </p:nvSpPr>
        <p:spPr/>
        <p:txBody>
          <a:bodyPr/>
          <a:lstStyle/>
          <a:p>
            <a:endParaRPr lang="sk-SK"/>
          </a:p>
        </p:txBody>
      </p:sp>
      <p:sp>
        <p:nvSpPr>
          <p:cNvPr id="7" name="Zástupný symbol čísla snímky 6"/>
          <p:cNvSpPr>
            <a:spLocks noGrp="1"/>
          </p:cNvSpPr>
          <p:nvPr>
            <p:ph type="sldNum" sz="quarter" idx="12"/>
          </p:nvPr>
        </p:nvSpPr>
        <p:spPr/>
        <p:txBody>
          <a:bodyPr/>
          <a:lstStyle/>
          <a:p>
            <a:fld id="{50805E17-1E40-4B2E-B955-4569FB415D91}" type="slidenum">
              <a:rPr lang="sk-SK" smtClean="0"/>
              <a:pPr/>
              <a:t>‹#›</a:t>
            </a:fld>
            <a:endParaRPr lang="sk-SK"/>
          </a:p>
        </p:txBody>
      </p:sp>
    </p:spTree>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Kliknite sem a upravte štýl predlohy nadpisov.</a:t>
            </a:r>
            <a:endParaRPr lang="sk-SK"/>
          </a:p>
        </p:txBody>
      </p:sp>
      <p:sp>
        <p:nvSpPr>
          <p:cNvPr id="3" name="Zástupný symbol obsahu 2"/>
          <p:cNvSpPr>
            <a:spLocks noGrp="1"/>
          </p:cNvSpPr>
          <p:nvPr>
            <p:ph idx="1"/>
          </p:nvPr>
        </p:nvSpPr>
        <p:spPr/>
        <p:txBody>
          <a:bodyPr/>
          <a:lstStyle/>
          <a:p>
            <a:pPr lvl="0"/>
            <a:r>
              <a:rPr lang="sk-SK" smtClean="0"/>
              <a:t>Kliknite sem a upravte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dátumu 3"/>
          <p:cNvSpPr>
            <a:spLocks noGrp="1"/>
          </p:cNvSpPr>
          <p:nvPr>
            <p:ph type="dt" sz="half" idx="10"/>
          </p:nvPr>
        </p:nvSpPr>
        <p:spPr/>
        <p:txBody>
          <a:bodyPr/>
          <a:lstStyle/>
          <a:p>
            <a:fld id="{145BEEF7-B90F-4D99-AD7E-167F45A03A0C}" type="datetimeFigureOut">
              <a:rPr lang="sk-SK" smtClean="0"/>
              <a:pPr/>
              <a:t>2.6.2014</a:t>
            </a:fld>
            <a:endParaRPr lang="sk-SK"/>
          </a:p>
        </p:txBody>
      </p:sp>
      <p:sp>
        <p:nvSpPr>
          <p:cNvPr id="5" name="Zástupný symbol päty 4"/>
          <p:cNvSpPr>
            <a:spLocks noGrp="1"/>
          </p:cNvSpPr>
          <p:nvPr>
            <p:ph type="ftr" sz="quarter" idx="11"/>
          </p:nvPr>
        </p:nvSpPr>
        <p:spPr/>
        <p:txBody>
          <a:bodyPr/>
          <a:lstStyle/>
          <a:p>
            <a:endParaRPr lang="sk-SK"/>
          </a:p>
        </p:txBody>
      </p:sp>
      <p:sp>
        <p:nvSpPr>
          <p:cNvPr id="6" name="Zástupný symbol čísla snímky 5"/>
          <p:cNvSpPr>
            <a:spLocks noGrp="1"/>
          </p:cNvSpPr>
          <p:nvPr>
            <p:ph type="sldNum" sz="quarter" idx="12"/>
          </p:nvPr>
        </p:nvSpPr>
        <p:spPr/>
        <p:txBody>
          <a:bodyPr/>
          <a:lstStyle/>
          <a:p>
            <a:fld id="{BBF6404C-E5AD-475B-97C2-D2A9B365889D}" type="slidenum">
              <a:rPr lang="sk-SK" smtClean="0"/>
              <a:pPr/>
              <a:t>‹#›</a:t>
            </a:fld>
            <a:endParaRPr lang="sk-SK"/>
          </a:p>
        </p:txBody>
      </p:sp>
    </p:spTree>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sk-SK" smtClean="0"/>
              <a:t>Kliknite sem a upravte štýl predlohy nadpisov.</a:t>
            </a:r>
            <a:endParaRPr lang="sk-SK"/>
          </a:p>
        </p:txBody>
      </p:sp>
      <p:sp>
        <p:nvSpPr>
          <p:cNvPr id="3" name="Zástupný symbol obrázka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k-SK"/>
          </a:p>
        </p:txBody>
      </p:sp>
      <p:sp>
        <p:nvSpPr>
          <p:cNvPr id="4" name="Zástupný symbol tex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smtClean="0"/>
              <a:t>Kliknite sem a upravte štýly predlohy textu.</a:t>
            </a:r>
          </a:p>
        </p:txBody>
      </p:sp>
      <p:sp>
        <p:nvSpPr>
          <p:cNvPr id="5" name="Zástupný symbol dátumu 4"/>
          <p:cNvSpPr>
            <a:spLocks noGrp="1"/>
          </p:cNvSpPr>
          <p:nvPr>
            <p:ph type="dt" sz="half" idx="10"/>
          </p:nvPr>
        </p:nvSpPr>
        <p:spPr/>
        <p:txBody>
          <a:bodyPr/>
          <a:lstStyle/>
          <a:p>
            <a:fld id="{A3BFDEA5-8743-4F98-83D3-54E39684E749}" type="datetimeFigureOut">
              <a:rPr lang="sk-SK" smtClean="0"/>
              <a:pPr/>
              <a:t>2.6.2014</a:t>
            </a:fld>
            <a:endParaRPr lang="sk-SK"/>
          </a:p>
        </p:txBody>
      </p:sp>
      <p:sp>
        <p:nvSpPr>
          <p:cNvPr id="6" name="Zástupný symbol päty 5"/>
          <p:cNvSpPr>
            <a:spLocks noGrp="1"/>
          </p:cNvSpPr>
          <p:nvPr>
            <p:ph type="ftr" sz="quarter" idx="11"/>
          </p:nvPr>
        </p:nvSpPr>
        <p:spPr/>
        <p:txBody>
          <a:bodyPr/>
          <a:lstStyle/>
          <a:p>
            <a:endParaRPr lang="sk-SK"/>
          </a:p>
        </p:txBody>
      </p:sp>
      <p:sp>
        <p:nvSpPr>
          <p:cNvPr id="7" name="Zástupný symbol čísla snímky 6"/>
          <p:cNvSpPr>
            <a:spLocks noGrp="1"/>
          </p:cNvSpPr>
          <p:nvPr>
            <p:ph type="sldNum" sz="quarter" idx="12"/>
          </p:nvPr>
        </p:nvSpPr>
        <p:spPr/>
        <p:txBody>
          <a:bodyPr/>
          <a:lstStyle/>
          <a:p>
            <a:fld id="{50805E17-1E40-4B2E-B955-4569FB415D91}" type="slidenum">
              <a:rPr lang="sk-SK" smtClean="0"/>
              <a:pPr/>
              <a:t>‹#›</a:t>
            </a:fld>
            <a:endParaRPr lang="sk-SK"/>
          </a:p>
        </p:txBody>
      </p:sp>
    </p:spTree>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Kliknite sem a upravte štýl predlohy nadpisov.</a:t>
            </a:r>
            <a:endParaRPr lang="sk-SK"/>
          </a:p>
        </p:txBody>
      </p:sp>
      <p:sp>
        <p:nvSpPr>
          <p:cNvPr id="3" name="Zástupný symbol zvislého textu 2"/>
          <p:cNvSpPr>
            <a:spLocks noGrp="1"/>
          </p:cNvSpPr>
          <p:nvPr>
            <p:ph type="body" orient="vert" idx="1"/>
          </p:nvPr>
        </p:nvSpPr>
        <p:spPr/>
        <p:txBody>
          <a:bodyPr vert="eaVert"/>
          <a:lstStyle/>
          <a:p>
            <a:pPr lvl="0"/>
            <a:r>
              <a:rPr lang="sk-SK" smtClean="0"/>
              <a:t>Kliknite sem a upravte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dátumu 3"/>
          <p:cNvSpPr>
            <a:spLocks noGrp="1"/>
          </p:cNvSpPr>
          <p:nvPr>
            <p:ph type="dt" sz="half" idx="10"/>
          </p:nvPr>
        </p:nvSpPr>
        <p:spPr/>
        <p:txBody>
          <a:bodyPr/>
          <a:lstStyle/>
          <a:p>
            <a:fld id="{A3BFDEA5-8743-4F98-83D3-54E39684E749}" type="datetimeFigureOut">
              <a:rPr lang="sk-SK" smtClean="0"/>
              <a:pPr/>
              <a:t>2.6.2014</a:t>
            </a:fld>
            <a:endParaRPr lang="sk-SK"/>
          </a:p>
        </p:txBody>
      </p:sp>
      <p:sp>
        <p:nvSpPr>
          <p:cNvPr id="5" name="Zástupný symbol päty 4"/>
          <p:cNvSpPr>
            <a:spLocks noGrp="1"/>
          </p:cNvSpPr>
          <p:nvPr>
            <p:ph type="ftr" sz="quarter" idx="11"/>
          </p:nvPr>
        </p:nvSpPr>
        <p:spPr/>
        <p:txBody>
          <a:bodyPr/>
          <a:lstStyle/>
          <a:p>
            <a:endParaRPr lang="sk-SK"/>
          </a:p>
        </p:txBody>
      </p:sp>
      <p:sp>
        <p:nvSpPr>
          <p:cNvPr id="6" name="Zástupný symbol čísla snímky 5"/>
          <p:cNvSpPr>
            <a:spLocks noGrp="1"/>
          </p:cNvSpPr>
          <p:nvPr>
            <p:ph type="sldNum" sz="quarter" idx="12"/>
          </p:nvPr>
        </p:nvSpPr>
        <p:spPr/>
        <p:txBody>
          <a:bodyPr/>
          <a:lstStyle/>
          <a:p>
            <a:fld id="{50805E17-1E40-4B2E-B955-4569FB415D91}" type="slidenum">
              <a:rPr lang="sk-SK" smtClean="0"/>
              <a:pPr/>
              <a:t>‹#›</a:t>
            </a:fld>
            <a:endParaRPr lang="sk-SK"/>
          </a:p>
        </p:txBody>
      </p:sp>
    </p:spTree>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Zvislý nadpis 1"/>
          <p:cNvSpPr>
            <a:spLocks noGrp="1"/>
          </p:cNvSpPr>
          <p:nvPr>
            <p:ph type="title" orient="vert"/>
          </p:nvPr>
        </p:nvSpPr>
        <p:spPr>
          <a:xfrm>
            <a:off x="6629400" y="274638"/>
            <a:ext cx="2057400" cy="5851525"/>
          </a:xfrm>
        </p:spPr>
        <p:txBody>
          <a:bodyPr vert="eaVert"/>
          <a:lstStyle/>
          <a:p>
            <a:r>
              <a:rPr lang="sk-SK" smtClean="0"/>
              <a:t>Kliknite sem a upravte štýl predlohy nadpisov.</a:t>
            </a:r>
            <a:endParaRPr lang="sk-SK"/>
          </a:p>
        </p:txBody>
      </p:sp>
      <p:sp>
        <p:nvSpPr>
          <p:cNvPr id="3" name="Zástupný symbol zvislého textu 2"/>
          <p:cNvSpPr>
            <a:spLocks noGrp="1"/>
          </p:cNvSpPr>
          <p:nvPr>
            <p:ph type="body" orient="vert" idx="1"/>
          </p:nvPr>
        </p:nvSpPr>
        <p:spPr>
          <a:xfrm>
            <a:off x="457200" y="274638"/>
            <a:ext cx="6019800" cy="5851525"/>
          </a:xfrm>
        </p:spPr>
        <p:txBody>
          <a:bodyPr vert="eaVert"/>
          <a:lstStyle/>
          <a:p>
            <a:pPr lvl="0"/>
            <a:r>
              <a:rPr lang="sk-SK" smtClean="0"/>
              <a:t>Kliknite sem a upravte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dátumu 3"/>
          <p:cNvSpPr>
            <a:spLocks noGrp="1"/>
          </p:cNvSpPr>
          <p:nvPr>
            <p:ph type="dt" sz="half" idx="10"/>
          </p:nvPr>
        </p:nvSpPr>
        <p:spPr/>
        <p:txBody>
          <a:bodyPr/>
          <a:lstStyle/>
          <a:p>
            <a:fld id="{A3BFDEA5-8743-4F98-83D3-54E39684E749}" type="datetimeFigureOut">
              <a:rPr lang="sk-SK" smtClean="0"/>
              <a:pPr/>
              <a:t>2.6.2014</a:t>
            </a:fld>
            <a:endParaRPr lang="sk-SK"/>
          </a:p>
        </p:txBody>
      </p:sp>
      <p:sp>
        <p:nvSpPr>
          <p:cNvPr id="5" name="Zástupný symbol päty 4"/>
          <p:cNvSpPr>
            <a:spLocks noGrp="1"/>
          </p:cNvSpPr>
          <p:nvPr>
            <p:ph type="ftr" sz="quarter" idx="11"/>
          </p:nvPr>
        </p:nvSpPr>
        <p:spPr/>
        <p:txBody>
          <a:bodyPr/>
          <a:lstStyle/>
          <a:p>
            <a:endParaRPr lang="sk-SK"/>
          </a:p>
        </p:txBody>
      </p:sp>
      <p:sp>
        <p:nvSpPr>
          <p:cNvPr id="6" name="Zástupný symbol čísla snímky 5"/>
          <p:cNvSpPr>
            <a:spLocks noGrp="1"/>
          </p:cNvSpPr>
          <p:nvPr>
            <p:ph type="sldNum" sz="quarter" idx="12"/>
          </p:nvPr>
        </p:nvSpPr>
        <p:spPr/>
        <p:txBody>
          <a:bodyPr/>
          <a:lstStyle/>
          <a:p>
            <a:fld id="{50805E17-1E40-4B2E-B955-4569FB415D91}" type="slidenum">
              <a:rPr lang="sk-SK" smtClean="0"/>
              <a:pPr/>
              <a:t>‹#›</a:t>
            </a:fld>
            <a:endParaRPr lang="sk-SK"/>
          </a:p>
        </p:txBody>
      </p:sp>
    </p:spTree>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Hlavička sekcie">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sk-SK" smtClean="0"/>
              <a:t>Kliknite sem a upravte štýl predlohy nadpisov.</a:t>
            </a:r>
            <a:endParaRPr lang="sk-SK"/>
          </a:p>
        </p:txBody>
      </p:sp>
      <p:sp>
        <p:nvSpPr>
          <p:cNvPr id="3" name="Zástupný symbol text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k-SK" smtClean="0"/>
              <a:t>Kliknite sem a upravte štýly predlohy textu.</a:t>
            </a:r>
          </a:p>
        </p:txBody>
      </p:sp>
      <p:sp>
        <p:nvSpPr>
          <p:cNvPr id="4" name="Zástupný symbol dátumu 3"/>
          <p:cNvSpPr>
            <a:spLocks noGrp="1"/>
          </p:cNvSpPr>
          <p:nvPr>
            <p:ph type="dt" sz="half" idx="10"/>
          </p:nvPr>
        </p:nvSpPr>
        <p:spPr/>
        <p:txBody>
          <a:bodyPr/>
          <a:lstStyle/>
          <a:p>
            <a:fld id="{145BEEF7-B90F-4D99-AD7E-167F45A03A0C}" type="datetimeFigureOut">
              <a:rPr lang="sk-SK" smtClean="0"/>
              <a:pPr/>
              <a:t>2.6.2014</a:t>
            </a:fld>
            <a:endParaRPr lang="sk-SK"/>
          </a:p>
        </p:txBody>
      </p:sp>
      <p:sp>
        <p:nvSpPr>
          <p:cNvPr id="5" name="Zástupný symbol päty 4"/>
          <p:cNvSpPr>
            <a:spLocks noGrp="1"/>
          </p:cNvSpPr>
          <p:nvPr>
            <p:ph type="ftr" sz="quarter" idx="11"/>
          </p:nvPr>
        </p:nvSpPr>
        <p:spPr/>
        <p:txBody>
          <a:bodyPr/>
          <a:lstStyle/>
          <a:p>
            <a:endParaRPr lang="sk-SK"/>
          </a:p>
        </p:txBody>
      </p:sp>
      <p:sp>
        <p:nvSpPr>
          <p:cNvPr id="6" name="Zástupný symbol čísla snímky 5"/>
          <p:cNvSpPr>
            <a:spLocks noGrp="1"/>
          </p:cNvSpPr>
          <p:nvPr>
            <p:ph type="sldNum" sz="quarter" idx="12"/>
          </p:nvPr>
        </p:nvSpPr>
        <p:spPr/>
        <p:txBody>
          <a:bodyPr/>
          <a:lstStyle/>
          <a:p>
            <a:fld id="{BBF6404C-E5AD-475B-97C2-D2A9B365889D}" type="slidenum">
              <a:rPr lang="sk-SK" smtClean="0"/>
              <a:pPr/>
              <a:t>‹#›</a:t>
            </a:fld>
            <a:endParaRPr lang="sk-SK"/>
          </a:p>
        </p:txBody>
      </p:sp>
    </p:spTree>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Kliknite sem a upravte štýl predlohy nadpisov.</a:t>
            </a:r>
            <a:endParaRPr lang="sk-SK"/>
          </a:p>
        </p:txBody>
      </p:sp>
      <p:sp>
        <p:nvSpPr>
          <p:cNvPr id="3" name="Zástupný symbol obsah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k-SK" smtClean="0"/>
              <a:t>Kliknite sem a upravte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obsah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k-SK" smtClean="0"/>
              <a:t>Kliknite sem a upravte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5" name="Zástupný symbol dátumu 4"/>
          <p:cNvSpPr>
            <a:spLocks noGrp="1"/>
          </p:cNvSpPr>
          <p:nvPr>
            <p:ph type="dt" sz="half" idx="10"/>
          </p:nvPr>
        </p:nvSpPr>
        <p:spPr/>
        <p:txBody>
          <a:bodyPr/>
          <a:lstStyle/>
          <a:p>
            <a:fld id="{145BEEF7-B90F-4D99-AD7E-167F45A03A0C}" type="datetimeFigureOut">
              <a:rPr lang="sk-SK" smtClean="0"/>
              <a:pPr/>
              <a:t>2.6.2014</a:t>
            </a:fld>
            <a:endParaRPr lang="sk-SK"/>
          </a:p>
        </p:txBody>
      </p:sp>
      <p:sp>
        <p:nvSpPr>
          <p:cNvPr id="6" name="Zástupný symbol päty 5"/>
          <p:cNvSpPr>
            <a:spLocks noGrp="1"/>
          </p:cNvSpPr>
          <p:nvPr>
            <p:ph type="ftr" sz="quarter" idx="11"/>
          </p:nvPr>
        </p:nvSpPr>
        <p:spPr/>
        <p:txBody>
          <a:bodyPr/>
          <a:lstStyle/>
          <a:p>
            <a:endParaRPr lang="sk-SK"/>
          </a:p>
        </p:txBody>
      </p:sp>
      <p:sp>
        <p:nvSpPr>
          <p:cNvPr id="7" name="Zástupný symbol čísla snímky 6"/>
          <p:cNvSpPr>
            <a:spLocks noGrp="1"/>
          </p:cNvSpPr>
          <p:nvPr>
            <p:ph type="sldNum" sz="quarter" idx="12"/>
          </p:nvPr>
        </p:nvSpPr>
        <p:spPr/>
        <p:txBody>
          <a:bodyPr/>
          <a:lstStyle/>
          <a:p>
            <a:fld id="{BBF6404C-E5AD-475B-97C2-D2A9B365889D}" type="slidenum">
              <a:rPr lang="sk-SK" smtClean="0"/>
              <a:pPr/>
              <a:t>‹#›</a:t>
            </a:fld>
            <a:endParaRPr lang="sk-SK"/>
          </a:p>
        </p:txBody>
      </p:sp>
    </p:spTree>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sk-SK" smtClean="0"/>
              <a:t>Kliknite sem a upravte štýl predlohy nadpisov.</a:t>
            </a:r>
            <a:endParaRPr lang="sk-SK"/>
          </a:p>
        </p:txBody>
      </p:sp>
      <p:sp>
        <p:nvSpPr>
          <p:cNvPr id="3" name="Zástupný symbol tex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smtClean="0"/>
              <a:t>Kliknite sem a upravte štýly predlohy textu.</a:t>
            </a:r>
          </a:p>
        </p:txBody>
      </p:sp>
      <p:sp>
        <p:nvSpPr>
          <p:cNvPr id="4" name="Zástupný symbol obsah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k-SK" smtClean="0"/>
              <a:t>Kliknite sem a upravte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5" name="Zástupný symbol tex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smtClean="0"/>
              <a:t>Kliknite sem a upravte štýly predlohy textu.</a:t>
            </a:r>
          </a:p>
        </p:txBody>
      </p:sp>
      <p:sp>
        <p:nvSpPr>
          <p:cNvPr id="6" name="Zástupný symbol obsah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k-SK" smtClean="0"/>
              <a:t>Kliknite sem a upravte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7" name="Zástupný symbol dátumu 6"/>
          <p:cNvSpPr>
            <a:spLocks noGrp="1"/>
          </p:cNvSpPr>
          <p:nvPr>
            <p:ph type="dt" sz="half" idx="10"/>
          </p:nvPr>
        </p:nvSpPr>
        <p:spPr/>
        <p:txBody>
          <a:bodyPr/>
          <a:lstStyle/>
          <a:p>
            <a:fld id="{145BEEF7-B90F-4D99-AD7E-167F45A03A0C}" type="datetimeFigureOut">
              <a:rPr lang="sk-SK" smtClean="0"/>
              <a:pPr/>
              <a:t>2.6.2014</a:t>
            </a:fld>
            <a:endParaRPr lang="sk-SK"/>
          </a:p>
        </p:txBody>
      </p:sp>
      <p:sp>
        <p:nvSpPr>
          <p:cNvPr id="8" name="Zástupný symbol päty 7"/>
          <p:cNvSpPr>
            <a:spLocks noGrp="1"/>
          </p:cNvSpPr>
          <p:nvPr>
            <p:ph type="ftr" sz="quarter" idx="11"/>
          </p:nvPr>
        </p:nvSpPr>
        <p:spPr/>
        <p:txBody>
          <a:bodyPr/>
          <a:lstStyle/>
          <a:p>
            <a:endParaRPr lang="sk-SK"/>
          </a:p>
        </p:txBody>
      </p:sp>
      <p:sp>
        <p:nvSpPr>
          <p:cNvPr id="9" name="Zástupný symbol čísla snímky 8"/>
          <p:cNvSpPr>
            <a:spLocks noGrp="1"/>
          </p:cNvSpPr>
          <p:nvPr>
            <p:ph type="sldNum" sz="quarter" idx="12"/>
          </p:nvPr>
        </p:nvSpPr>
        <p:spPr/>
        <p:txBody>
          <a:bodyPr/>
          <a:lstStyle/>
          <a:p>
            <a:fld id="{BBF6404C-E5AD-475B-97C2-D2A9B365889D}" type="slidenum">
              <a:rPr lang="sk-SK" smtClean="0"/>
              <a:pPr/>
              <a:t>‹#›</a:t>
            </a:fld>
            <a:endParaRPr lang="sk-SK"/>
          </a:p>
        </p:txBody>
      </p:sp>
    </p:spTree>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Kliknite sem a upravte štýl predlohy nadpisov.</a:t>
            </a:r>
            <a:endParaRPr lang="sk-SK"/>
          </a:p>
        </p:txBody>
      </p:sp>
      <p:sp>
        <p:nvSpPr>
          <p:cNvPr id="3" name="Zástupný symbol dátumu 2"/>
          <p:cNvSpPr>
            <a:spLocks noGrp="1"/>
          </p:cNvSpPr>
          <p:nvPr>
            <p:ph type="dt" sz="half" idx="10"/>
          </p:nvPr>
        </p:nvSpPr>
        <p:spPr/>
        <p:txBody>
          <a:bodyPr/>
          <a:lstStyle/>
          <a:p>
            <a:fld id="{145BEEF7-B90F-4D99-AD7E-167F45A03A0C}" type="datetimeFigureOut">
              <a:rPr lang="sk-SK" smtClean="0"/>
              <a:pPr/>
              <a:t>2.6.2014</a:t>
            </a:fld>
            <a:endParaRPr lang="sk-SK"/>
          </a:p>
        </p:txBody>
      </p:sp>
      <p:sp>
        <p:nvSpPr>
          <p:cNvPr id="4" name="Zástupný symbol päty 3"/>
          <p:cNvSpPr>
            <a:spLocks noGrp="1"/>
          </p:cNvSpPr>
          <p:nvPr>
            <p:ph type="ftr" sz="quarter" idx="11"/>
          </p:nvPr>
        </p:nvSpPr>
        <p:spPr/>
        <p:txBody>
          <a:bodyPr/>
          <a:lstStyle/>
          <a:p>
            <a:endParaRPr lang="sk-SK"/>
          </a:p>
        </p:txBody>
      </p:sp>
      <p:sp>
        <p:nvSpPr>
          <p:cNvPr id="5" name="Zástupný symbol čísla snímky 4"/>
          <p:cNvSpPr>
            <a:spLocks noGrp="1"/>
          </p:cNvSpPr>
          <p:nvPr>
            <p:ph type="sldNum" sz="quarter" idx="12"/>
          </p:nvPr>
        </p:nvSpPr>
        <p:spPr/>
        <p:txBody>
          <a:bodyPr/>
          <a:lstStyle/>
          <a:p>
            <a:fld id="{BBF6404C-E5AD-475B-97C2-D2A9B365889D}" type="slidenum">
              <a:rPr lang="sk-SK" smtClean="0"/>
              <a:pPr/>
              <a:t>‹#›</a:t>
            </a:fld>
            <a:endParaRPr lang="sk-SK"/>
          </a:p>
        </p:txBody>
      </p:sp>
    </p:spTree>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2" name="Zástupný symbol dátumu 1"/>
          <p:cNvSpPr>
            <a:spLocks noGrp="1"/>
          </p:cNvSpPr>
          <p:nvPr>
            <p:ph type="dt" sz="half" idx="10"/>
          </p:nvPr>
        </p:nvSpPr>
        <p:spPr/>
        <p:txBody>
          <a:bodyPr/>
          <a:lstStyle/>
          <a:p>
            <a:fld id="{145BEEF7-B90F-4D99-AD7E-167F45A03A0C}" type="datetimeFigureOut">
              <a:rPr lang="sk-SK" smtClean="0"/>
              <a:pPr/>
              <a:t>2.6.2014</a:t>
            </a:fld>
            <a:endParaRPr lang="sk-SK"/>
          </a:p>
        </p:txBody>
      </p:sp>
      <p:sp>
        <p:nvSpPr>
          <p:cNvPr id="3" name="Zástupný symbol päty 2"/>
          <p:cNvSpPr>
            <a:spLocks noGrp="1"/>
          </p:cNvSpPr>
          <p:nvPr>
            <p:ph type="ftr" sz="quarter" idx="11"/>
          </p:nvPr>
        </p:nvSpPr>
        <p:spPr/>
        <p:txBody>
          <a:bodyPr/>
          <a:lstStyle/>
          <a:p>
            <a:endParaRPr lang="sk-SK"/>
          </a:p>
        </p:txBody>
      </p:sp>
      <p:sp>
        <p:nvSpPr>
          <p:cNvPr id="4" name="Zástupný symbol čísla snímky 3"/>
          <p:cNvSpPr>
            <a:spLocks noGrp="1"/>
          </p:cNvSpPr>
          <p:nvPr>
            <p:ph type="sldNum" sz="quarter" idx="12"/>
          </p:nvPr>
        </p:nvSpPr>
        <p:spPr/>
        <p:txBody>
          <a:bodyPr/>
          <a:lstStyle/>
          <a:p>
            <a:fld id="{BBF6404C-E5AD-475B-97C2-D2A9B365889D}" type="slidenum">
              <a:rPr lang="sk-SK" smtClean="0"/>
              <a:pPr/>
              <a:t>‹#›</a:t>
            </a:fld>
            <a:endParaRPr lang="sk-SK"/>
          </a:p>
        </p:txBody>
      </p:sp>
    </p:spTree>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sk-SK" smtClean="0"/>
              <a:t>Kliknite sem a upravte štýl predlohy nadpisov.</a:t>
            </a:r>
            <a:endParaRPr lang="sk-SK"/>
          </a:p>
        </p:txBody>
      </p:sp>
      <p:sp>
        <p:nvSpPr>
          <p:cNvPr id="3" name="Zástupný symbol obsah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k-SK" smtClean="0"/>
              <a:t>Kliknite sem a upravte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tex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smtClean="0"/>
              <a:t>Kliknite sem a upravte štýly predlohy textu.</a:t>
            </a:r>
          </a:p>
        </p:txBody>
      </p:sp>
      <p:sp>
        <p:nvSpPr>
          <p:cNvPr id="5" name="Zástupný symbol dátumu 4"/>
          <p:cNvSpPr>
            <a:spLocks noGrp="1"/>
          </p:cNvSpPr>
          <p:nvPr>
            <p:ph type="dt" sz="half" idx="10"/>
          </p:nvPr>
        </p:nvSpPr>
        <p:spPr/>
        <p:txBody>
          <a:bodyPr/>
          <a:lstStyle/>
          <a:p>
            <a:fld id="{145BEEF7-B90F-4D99-AD7E-167F45A03A0C}" type="datetimeFigureOut">
              <a:rPr lang="sk-SK" smtClean="0"/>
              <a:pPr/>
              <a:t>2.6.2014</a:t>
            </a:fld>
            <a:endParaRPr lang="sk-SK"/>
          </a:p>
        </p:txBody>
      </p:sp>
      <p:sp>
        <p:nvSpPr>
          <p:cNvPr id="6" name="Zástupný symbol päty 5"/>
          <p:cNvSpPr>
            <a:spLocks noGrp="1"/>
          </p:cNvSpPr>
          <p:nvPr>
            <p:ph type="ftr" sz="quarter" idx="11"/>
          </p:nvPr>
        </p:nvSpPr>
        <p:spPr/>
        <p:txBody>
          <a:bodyPr/>
          <a:lstStyle/>
          <a:p>
            <a:endParaRPr lang="sk-SK"/>
          </a:p>
        </p:txBody>
      </p:sp>
      <p:sp>
        <p:nvSpPr>
          <p:cNvPr id="7" name="Zástupný symbol čísla snímky 6"/>
          <p:cNvSpPr>
            <a:spLocks noGrp="1"/>
          </p:cNvSpPr>
          <p:nvPr>
            <p:ph type="sldNum" sz="quarter" idx="12"/>
          </p:nvPr>
        </p:nvSpPr>
        <p:spPr/>
        <p:txBody>
          <a:bodyPr/>
          <a:lstStyle/>
          <a:p>
            <a:fld id="{BBF6404C-E5AD-475B-97C2-D2A9B365889D}" type="slidenum">
              <a:rPr lang="sk-SK" smtClean="0"/>
              <a:pPr/>
              <a:t>‹#›</a:t>
            </a:fld>
            <a:endParaRPr lang="sk-SK"/>
          </a:p>
        </p:txBody>
      </p:sp>
    </p:spTree>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sk-SK" smtClean="0"/>
              <a:t>Kliknite sem a upravte štýl predlohy nadpisov.</a:t>
            </a:r>
            <a:endParaRPr lang="sk-SK"/>
          </a:p>
        </p:txBody>
      </p:sp>
      <p:sp>
        <p:nvSpPr>
          <p:cNvPr id="3" name="Zástupný symbol obrázka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k-SK"/>
          </a:p>
        </p:txBody>
      </p:sp>
      <p:sp>
        <p:nvSpPr>
          <p:cNvPr id="4" name="Zástupný symbol tex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smtClean="0"/>
              <a:t>Kliknite sem a upravte štýly predlohy textu.</a:t>
            </a:r>
          </a:p>
        </p:txBody>
      </p:sp>
      <p:sp>
        <p:nvSpPr>
          <p:cNvPr id="5" name="Zástupný symbol dátumu 4"/>
          <p:cNvSpPr>
            <a:spLocks noGrp="1"/>
          </p:cNvSpPr>
          <p:nvPr>
            <p:ph type="dt" sz="half" idx="10"/>
          </p:nvPr>
        </p:nvSpPr>
        <p:spPr/>
        <p:txBody>
          <a:bodyPr/>
          <a:lstStyle/>
          <a:p>
            <a:fld id="{145BEEF7-B90F-4D99-AD7E-167F45A03A0C}" type="datetimeFigureOut">
              <a:rPr lang="sk-SK" smtClean="0"/>
              <a:pPr/>
              <a:t>2.6.2014</a:t>
            </a:fld>
            <a:endParaRPr lang="sk-SK"/>
          </a:p>
        </p:txBody>
      </p:sp>
      <p:sp>
        <p:nvSpPr>
          <p:cNvPr id="6" name="Zástupný symbol päty 5"/>
          <p:cNvSpPr>
            <a:spLocks noGrp="1"/>
          </p:cNvSpPr>
          <p:nvPr>
            <p:ph type="ftr" sz="quarter" idx="11"/>
          </p:nvPr>
        </p:nvSpPr>
        <p:spPr/>
        <p:txBody>
          <a:bodyPr/>
          <a:lstStyle/>
          <a:p>
            <a:endParaRPr lang="sk-SK"/>
          </a:p>
        </p:txBody>
      </p:sp>
      <p:sp>
        <p:nvSpPr>
          <p:cNvPr id="7" name="Zástupný symbol čísla snímky 6"/>
          <p:cNvSpPr>
            <a:spLocks noGrp="1"/>
          </p:cNvSpPr>
          <p:nvPr>
            <p:ph type="sldNum" sz="quarter" idx="12"/>
          </p:nvPr>
        </p:nvSpPr>
        <p:spPr/>
        <p:txBody>
          <a:bodyPr/>
          <a:lstStyle/>
          <a:p>
            <a:fld id="{BBF6404C-E5AD-475B-97C2-D2A9B365889D}" type="slidenum">
              <a:rPr lang="sk-SK" smtClean="0"/>
              <a:pPr/>
              <a:t>‹#›</a:t>
            </a:fld>
            <a:endParaRPr lang="sk-SK"/>
          </a:p>
        </p:txBody>
      </p:sp>
    </p:spTree>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18" Type="http://schemas.openxmlformats.org/officeDocument/2006/relationships/image" Target="../media/image6.jpeg"/><Relationship Id="rId3" Type="http://schemas.openxmlformats.org/officeDocument/2006/relationships/slideLayout" Target="../slideLayouts/slideLayout3.xml"/><Relationship Id="rId21" Type="http://schemas.openxmlformats.org/officeDocument/2006/relationships/image" Target="../media/image9.jpeg"/><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jpeg"/><Relationship Id="rId2" Type="http://schemas.openxmlformats.org/officeDocument/2006/relationships/slideLayout" Target="../slideLayouts/slideLayout2.xml"/><Relationship Id="rId16" Type="http://schemas.openxmlformats.org/officeDocument/2006/relationships/image" Target="../media/image4.jpeg"/><Relationship Id="rId20" Type="http://schemas.openxmlformats.org/officeDocument/2006/relationships/image" Target="../media/image8.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jpeg"/><Relationship Id="rId10" Type="http://schemas.openxmlformats.org/officeDocument/2006/relationships/slideLayout" Target="../slideLayouts/slideLayout10.xml"/><Relationship Id="rId19" Type="http://schemas.openxmlformats.org/officeDocument/2006/relationships/image" Target="../media/image7.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 Id="rId22" Type="http://schemas.openxmlformats.org/officeDocument/2006/relationships/image" Target="../media/image10.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nadpisu 1"/>
          <p:cNvSpPr>
            <a:spLocks noGrp="1"/>
          </p:cNvSpPr>
          <p:nvPr>
            <p:ph type="title"/>
          </p:nvPr>
        </p:nvSpPr>
        <p:spPr>
          <a:xfrm>
            <a:off x="2195736" y="1772816"/>
            <a:ext cx="4474840" cy="634082"/>
          </a:xfrm>
          <a:prstGeom prst="rect">
            <a:avLst/>
          </a:prstGeom>
        </p:spPr>
        <p:txBody>
          <a:bodyPr vert="horz" lIns="91440" tIns="45720" rIns="91440" bIns="45720" rtlCol="0" anchor="ctr">
            <a:normAutofit/>
          </a:bodyPr>
          <a:lstStyle/>
          <a:p>
            <a:r>
              <a:rPr lang="sk-SK" dirty="0" smtClean="0"/>
              <a:t>CANADA</a:t>
            </a:r>
            <a:endParaRPr lang="sk-SK" dirty="0"/>
          </a:p>
        </p:txBody>
      </p:sp>
      <p:sp>
        <p:nvSpPr>
          <p:cNvPr id="3" name="Zástupný symbol textu 2"/>
          <p:cNvSpPr>
            <a:spLocks noGrp="1"/>
          </p:cNvSpPr>
          <p:nvPr>
            <p:ph type="body" idx="1"/>
          </p:nvPr>
        </p:nvSpPr>
        <p:spPr>
          <a:xfrm>
            <a:off x="457200" y="3356992"/>
            <a:ext cx="8229600" cy="2769171"/>
          </a:xfrm>
          <a:prstGeom prst="rect">
            <a:avLst/>
          </a:prstGeom>
        </p:spPr>
        <p:txBody>
          <a:bodyPr vert="horz" lIns="91440" tIns="45720" rIns="91440" bIns="45720" rtlCol="0">
            <a:normAutofit/>
          </a:bodyPr>
          <a:lstStyle/>
          <a:p>
            <a:pPr lvl="0"/>
            <a:r>
              <a:rPr lang="sk-SK" dirty="0" smtClean="0"/>
              <a:t>Kliknite sem a upravte štýly predlohy textu.</a:t>
            </a:r>
          </a:p>
          <a:p>
            <a:pPr lvl="1"/>
            <a:r>
              <a:rPr lang="sk-SK" dirty="0" smtClean="0"/>
              <a:t>Druhá úroveň</a:t>
            </a:r>
          </a:p>
          <a:p>
            <a:pPr lvl="2"/>
            <a:r>
              <a:rPr lang="sk-SK" dirty="0" smtClean="0"/>
              <a:t>Tretia úroveň</a:t>
            </a:r>
          </a:p>
          <a:p>
            <a:pPr lvl="3"/>
            <a:r>
              <a:rPr lang="sk-SK" dirty="0" smtClean="0"/>
              <a:t>Štvrtá úroveň</a:t>
            </a:r>
          </a:p>
          <a:p>
            <a:pPr lvl="4"/>
            <a:r>
              <a:rPr lang="sk-SK" dirty="0" smtClean="0"/>
              <a:t>Piata úroveň</a:t>
            </a:r>
            <a:endParaRPr lang="sk-SK" dirty="0"/>
          </a:p>
        </p:txBody>
      </p:sp>
      <p:sp>
        <p:nvSpPr>
          <p:cNvPr id="4" name="Zástupný symbol dátumu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5BEEF7-B90F-4D99-AD7E-167F45A03A0C}" type="datetimeFigureOut">
              <a:rPr lang="sk-SK" smtClean="0"/>
              <a:pPr/>
              <a:t>2.6.2014</a:t>
            </a:fld>
            <a:endParaRPr lang="sk-SK"/>
          </a:p>
        </p:txBody>
      </p:sp>
      <p:sp>
        <p:nvSpPr>
          <p:cNvPr id="5" name="Zástupný symbol päty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k-SK"/>
          </a:p>
        </p:txBody>
      </p:sp>
      <p:sp>
        <p:nvSpPr>
          <p:cNvPr id="6" name="Zástupný symbol čísla snímky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F6404C-E5AD-475B-97C2-D2A9B365889D}" type="slidenum">
              <a:rPr lang="sk-SK" smtClean="0"/>
              <a:pPr/>
              <a:t>‹#›</a:t>
            </a:fld>
            <a:endParaRPr lang="sk-SK"/>
          </a:p>
        </p:txBody>
      </p:sp>
      <p:sp>
        <p:nvSpPr>
          <p:cNvPr id="7" name="Zaoblený obdĺžnik 6">
            <a:hlinkClick r:id="" action="ppaction://hlinkshowjump?jump=nextslide"/>
          </p:cNvPr>
          <p:cNvSpPr/>
          <p:nvPr userDrawn="1"/>
        </p:nvSpPr>
        <p:spPr>
          <a:xfrm>
            <a:off x="155576" y="5265945"/>
            <a:ext cx="994270" cy="576064"/>
          </a:xfrm>
          <a:prstGeom prst="roundRect">
            <a:avLst/>
          </a:prstGeom>
          <a:blipFill>
            <a:blip r:embed="rId13"/>
            <a:tile tx="0" ty="0" sx="100000" sy="100000" flip="none" algn="tl"/>
          </a:blipFill>
          <a:ln>
            <a:noFill/>
          </a:ln>
          <a:effectLst>
            <a:outerShdw blurRad="107950" dist="12700" dir="5400000" algn="ctr">
              <a:srgbClr val="000000"/>
            </a:outerShdw>
          </a:effectLst>
          <a:scene3d>
            <a:camera prst="orthographicFront"/>
            <a:lightRig rig="soft" dir="t">
              <a:rot lat="0" lon="0" rev="0"/>
            </a:lightRig>
          </a:scene3d>
          <a:sp3d contourW="44450" prstMaterial="matte">
            <a:bevelT w="63500" h="63500" prst="artDeco"/>
            <a:contourClr>
              <a:srgbClr val="FFFFFF"/>
            </a:contourClr>
          </a:sp3d>
        </p:spPr>
        <p:style>
          <a:lnRef idx="0">
            <a:schemeClr val="accent5"/>
          </a:lnRef>
          <a:fillRef idx="3">
            <a:schemeClr val="accent5"/>
          </a:fillRef>
          <a:effectRef idx="3">
            <a:schemeClr val="accent5"/>
          </a:effectRef>
          <a:fontRef idx="minor">
            <a:schemeClr val="lt1"/>
          </a:fontRef>
        </p:style>
        <p:txBody>
          <a:bodyPr rtlCol="0" anchor="ctr"/>
          <a:lstStyle/>
          <a:p>
            <a:pPr algn="ctr"/>
            <a:r>
              <a:rPr lang="sk-SK" dirty="0" err="1" smtClean="0">
                <a:solidFill>
                  <a:schemeClr val="tx1"/>
                </a:solidFill>
                <a:latin typeface="Arial Black" panose="020B0A04020102020204" pitchFamily="34" charset="0"/>
              </a:rPr>
              <a:t>Next</a:t>
            </a:r>
            <a:endParaRPr lang="sk-SK" dirty="0">
              <a:solidFill>
                <a:schemeClr val="tx1"/>
              </a:solidFill>
              <a:latin typeface="Arial Black" panose="020B0A04020102020204" pitchFamily="34" charset="0"/>
            </a:endParaRPr>
          </a:p>
        </p:txBody>
      </p:sp>
      <p:sp>
        <p:nvSpPr>
          <p:cNvPr id="8" name="Zaoblený obdĺžnik 7">
            <a:hlinkClick r:id="" action="ppaction://hlinkshowjump?jump=previousslide"/>
          </p:cNvPr>
          <p:cNvSpPr/>
          <p:nvPr userDrawn="1"/>
        </p:nvSpPr>
        <p:spPr>
          <a:xfrm>
            <a:off x="155576" y="4653136"/>
            <a:ext cx="994270" cy="504056"/>
          </a:xfrm>
          <a:prstGeom prst="roundRect">
            <a:avLst/>
          </a:prstGeom>
          <a:blipFill>
            <a:blip r:embed="rId13"/>
            <a:tile tx="0" ty="0" sx="100000" sy="100000" flip="none" algn="tl"/>
          </a:blipFill>
          <a:ln>
            <a:noFill/>
          </a:ln>
          <a:effectLst>
            <a:outerShdw blurRad="107950" dist="12700" dir="5400000" algn="ctr">
              <a:srgbClr val="000000"/>
            </a:outerShdw>
          </a:effectLst>
          <a:scene3d>
            <a:camera prst="orthographicFront"/>
            <a:lightRig rig="soft" dir="t">
              <a:rot lat="0" lon="0" rev="0"/>
            </a:lightRig>
          </a:scene3d>
          <a:sp3d contourW="44450" prstMaterial="matte">
            <a:bevelT w="63500" h="63500" prst="artDeco"/>
            <a:contourClr>
              <a:srgbClr val="FFFFFF"/>
            </a:contourClr>
          </a:sp3d>
        </p:spPr>
        <p:style>
          <a:lnRef idx="0">
            <a:schemeClr val="accent5"/>
          </a:lnRef>
          <a:fillRef idx="3">
            <a:schemeClr val="accent5"/>
          </a:fillRef>
          <a:effectRef idx="3">
            <a:schemeClr val="accent5"/>
          </a:effectRef>
          <a:fontRef idx="minor">
            <a:schemeClr val="lt1"/>
          </a:fontRef>
        </p:style>
        <p:txBody>
          <a:bodyPr rtlCol="0" anchor="ctr"/>
          <a:lstStyle/>
          <a:p>
            <a:pPr algn="ctr"/>
            <a:r>
              <a:rPr lang="sk-SK" dirty="0" err="1" smtClean="0">
                <a:solidFill>
                  <a:schemeClr val="tx1"/>
                </a:solidFill>
                <a:latin typeface="Arial Black" panose="020B0A04020102020204" pitchFamily="34" charset="0"/>
                <a:cs typeface="Arial" panose="020B0604020202020204" pitchFamily="34" charset="0"/>
              </a:rPr>
              <a:t>Back</a:t>
            </a:r>
            <a:endParaRPr lang="sk-SK" dirty="0">
              <a:solidFill>
                <a:schemeClr val="tx1"/>
              </a:solidFill>
              <a:latin typeface="Arial Black" panose="020B0A04020102020204" pitchFamily="34" charset="0"/>
              <a:cs typeface="Arial" panose="020B0604020202020204" pitchFamily="34" charset="0"/>
            </a:endParaRPr>
          </a:p>
        </p:txBody>
      </p:sp>
      <p:sp>
        <p:nvSpPr>
          <p:cNvPr id="9" name="Zaoblený obdĺžnik 8">
            <a:hlinkClick r:id="" action="ppaction://hlinkshowjump?jump=endshow"/>
          </p:cNvPr>
          <p:cNvSpPr/>
          <p:nvPr userDrawn="1"/>
        </p:nvSpPr>
        <p:spPr>
          <a:xfrm>
            <a:off x="155575" y="5922862"/>
            <a:ext cx="994271" cy="576064"/>
          </a:xfrm>
          <a:prstGeom prst="roundRect">
            <a:avLst/>
          </a:prstGeom>
          <a:blipFill>
            <a:blip r:embed="rId13"/>
            <a:tile tx="0" ty="0" sx="100000" sy="100000" flip="none" algn="tl"/>
          </a:blip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5"/>
          </a:lnRef>
          <a:fillRef idx="3">
            <a:schemeClr val="accent5"/>
          </a:fillRef>
          <a:effectRef idx="3">
            <a:schemeClr val="accent5"/>
          </a:effectRef>
          <a:fontRef idx="minor">
            <a:schemeClr val="lt1"/>
          </a:fontRef>
        </p:style>
        <p:txBody>
          <a:bodyPr rtlCol="0" anchor="ctr"/>
          <a:lstStyle/>
          <a:p>
            <a:pPr algn="ctr"/>
            <a:r>
              <a:rPr lang="sk-SK" dirty="0" smtClean="0">
                <a:solidFill>
                  <a:schemeClr val="tx1"/>
                </a:solidFill>
                <a:latin typeface="Arial Black" panose="020B0A04020102020204" pitchFamily="34" charset="0"/>
              </a:rPr>
              <a:t>End</a:t>
            </a:r>
            <a:endParaRPr lang="sk-SK" dirty="0">
              <a:solidFill>
                <a:schemeClr val="tx1"/>
              </a:solidFill>
              <a:latin typeface="Arial Black" panose="020B0A04020102020204" pitchFamily="34" charset="0"/>
            </a:endParaRPr>
          </a:p>
        </p:txBody>
      </p:sp>
      <p:pic>
        <p:nvPicPr>
          <p:cNvPr id="32770" name="Picture 2" descr="Vertical triband (red, white, red) with a red maple leaf in the centre"/>
          <p:cNvPicPr>
            <a:picLocks noChangeAspect="1" noChangeArrowheads="1"/>
          </p:cNvPicPr>
          <p:nvPr userDrawn="1"/>
        </p:nvPicPr>
        <p:blipFill>
          <a:blip r:embed="rId14" cstate="print"/>
          <a:srcRect/>
          <a:stretch>
            <a:fillRect/>
          </a:stretch>
        </p:blipFill>
        <p:spPr bwMode="auto">
          <a:xfrm>
            <a:off x="4932040" y="0"/>
            <a:ext cx="1231523" cy="620688"/>
          </a:xfrm>
          <a:prstGeom prst="rect">
            <a:avLst/>
          </a:prstGeom>
          <a:noFill/>
        </p:spPr>
      </p:pic>
      <p:sp>
        <p:nvSpPr>
          <p:cNvPr id="10" name="AutoShape 2" descr="data:image/jpeg;base64,/9j/4AAQSkZJRgABAQAAAQABAAD/2wCEAAkGBxQSEhUUEhQVFhUXFxgaGBgXGRgYFxcYGBcXFxgYGhkfHCkgGBolHBgbIjEhMSkrLi4uGh8zODMsNygtLisBCgoKDg0OGxAQGzQkICUsNCwsNCw0LDQsLDQsLCwsLCwsLCwsLCwsLCwsLCwsLCwsLCwsLCwsLCwsLCwsLCwsLP/AABEIAKgBKwMBIgACEQEDEQH/xAAbAAABBQEBAAAAAAAAAAAAAAAFAQIDBAYAB//EAD8QAAIBAwMCBAQDBgUDAwUAAAECEQADIQQSMQVBEyJRYQZxgZEyobEHQlLB0fAUFSNi4TNy8SRTgpKTorLS/8QAGwEAAwEBAQEBAAAAAAAAAAAAAQIDAAQFBgf/xAAuEQACAgIBAwIEBgIDAAAAAAAAAQIRAyESBDFBE1EFImFxFDKhwdHwkeEGgbH/2gAMAwEAAhEDEQA/APUuk9Nt6e0tu0oVVA4GWMZY+pPrV0VmU+JrexfMdxjkVb6f19bh27Lk9oVjPMTAxO05OPerPp5xXbQnrc5W3bYZY0q1QcBiru72wCIU+QEkEQxP4jzgH74qrqunIrrdfU3UUSYN4oh9hkDaPTP6Gp0g7DDUJ6z1IWU3NVRvi/RLKrqN2xRMJdcRIAO8KZ5AmTzVLQ9VsdR3KgZdhUw0SynvAJgTj6iq4o07ktCT+hi2AuvjaM8Ex+vP60MuJBIPajHxH0w2bpj8LSVP8qEMK+jxNNJp6PLyXdPuREU0ip1AnPFRRVrJEZFMIqUimkUUzERFNqQimGmMMpDT4ptEKGEUlPIpprDDSKaRT6SKAxGRSEU8ikIohGUhp0UkUBkxtIRTopIoD2NikinRXRQDYyKSKfFJFYNjYpIp8UkUDWNikinxSRWNY2K6KdFdFY1jYpwNLFdFSzdPjzKskU/uWwdXm6dt4pOLfsDtH1Vgdju0ZjJgHmjaaxkKlHZW4LAkEY9ayN5cT60a+GXW6WtXH2sQzIxjadqFip94Bjj05gHxMeVdpFZQ8oMX+rXLkC4xuqkkByTlonM7iPae1N6fqclWLFR+Fdxhc5IGQvft+tUm0zLkFWBjKGfT938X5VGHIJj3A9+0V0uKqiab7h5+pjaw8FQ3lO4klwJJADdu3pxV34d+IBZ1dq8QESSjhJ2+GwjhmJIB83PbHag2pckFswYgcmAe+Ock1a0vTg1uROFLSTA4mTAPEfpUnGNbHtvsaT4g6l/iLpcKFHAjuB3NCWod0zVHdsLEjgT7DEe0dqKFa9PC1xSXg87KmpbIiKYRUxFMIq6ZKiIimkVIRTSKYBERTCKmIppFMmEhIppFSkU0iiAjiih6GfB8Y3bW3AgElix/diBmhsUVv2k8G35xA5A7sQCSfft9Pep5JNVTK40ndgZlpsUQ0XTmvbtsDau4ljAj+vH3qkRTqSboFNbI4pIp8UkUTWRxSEVIRSEVg2RRXVIRTYrDWMikinxSRWDyGxSU+KSKxuQ2KSKfFKBQoPIjIrop5FT/AOnsiG3zO7tHoBQZrKsV0U+K7bRoXkMiuinhaXbRByMuWx/f9zUDd/y/nUxYGmC0c45+/avkz1wt07XhhmQwESpiRETH9/nRRdWGENcY++1dw9PPMx/KstZu7W3e+Y/Ott0rot2/aa5YvEkBZEhSS7bVUHfklvau3FkuOyM409EnRNIGDeJcAggiVJBEGYJI9iOZn61P1zWtCIHueXKgnaEBjy7AfL+FTz8xS6BbiId3iBwNvmWBG+WhicjjERz9Q2st+cgEiD3P1mfzoJqUwtNRJAhbOZ9fr61suh9LbVW99ohyqjeojerYBBWR8we9YZXM4NaX4N6t4Nw7BF053ZhsfgI9OfzqvKaT4OifGL/MgnfS4rCylmHMSpIU5Yo25t0xhsTGeK7R6QqHS9bXxCYUCX8MAkBmIfyrGTknjFabq13TXUa/4wtuwUvbJD3AASDAHmCmZmI44zQnx0RS1tbZZtsNdeDCyABbJAKieT7DOK4Fkny33/vk6eMa+gN1+jCDClixmSQAFgcBcAZ9zQcZ/wCM578UYfVPfuMxuRZEb7YvIZjMQ5YxIMQpIwBGDQG1qzcuMWM7uB6RwB7QI4HFej0eWSlUmcnU4043FExFNIqUrXJaLGFBPyr1bS7nnJPsiAimEVMy00imTMQkU2pwo78VGVo2YmuaryBUBXADQTDETn5kGKpxUhFNiskl2C5NjIpIqSKSKJrI4pIqUitB0P4Ov6lDcG22gBgvI3R6D09zip5MsMa5TdIeMXJ1EzUUkUX6z0G9piPEXytO1wVZWj/tYx8jQsimhOM1yi7RpJxdMjikipIpIpgWRxXbafFdFY1jNtdtp8V0VjWM2122nxXRWByGbaWKdFLFYHIZFdFPC0u2sCzEq4qZr+ZHMf3FUjjFcpivkEz3mifcZgiZyKJ9I1e1gpJxlYMEZnB7Zz96Fi9IA9/yiK7xMyMZx7VSMqYrVm803UXNvaTuj1x/uP5yPnJ70L1jS0j65HbFR6O9Kg74Ug4PYzn86i1Fzn7/AM66IcbdE5SbVMkL571JptWUZW/hIP27VBpbgJBYwPWJIxgx3pzd+/qfnH3zVbFNP1Xqptm3dtBSWUgOQCQI98Tn7j1FP0t8ai0XclmAKtJ44I9cEiB9fTFLRWw2n8OQd34DOfEgkrnj2+vtQaxea0xIBBEhgfSfbjihlhe13DCVOma7pWjJRbhVipMzIj5tyeeeOeYig/WbSo5dGEzxOeJDRAgEdoxRLpXWbYtsngoysIDO0lGM7jHeB9JCn2Ie/ZJQE/ihSRx5QMAenlA+1QjKSnb0VkouNBPomrW8WV8PsbYJAVnAwCSYUd+cxFXW6erkILlkPtI8+psLLFgTChyewA/ucTdUK3tyMAyCfSYohZs2ShJLAk7QFAI9idzg559q6Zzk/wAzIRjGPZGi1+lNqAwUT+8LqPuJgiIYmOahs2SzBREk9zAHuSeB70C0w3EhZLdgoBJMxAg/pNaQ6l9KoQ2+SqvvU7QQscgjzAnse59qvDqJY48e78EZ4FOXLt7mks6NLdtEsizcZxF1mZQdp/HtHP4ZgT9CayWt02xjghdxCk8GD68EjuOR3rbdPuW9n+otnbJKhbO8yAFVmkmIMHJiAaz/AMNdbIuXLW9mF6SFKh18Q/vc+TGZ9McgVz4OpnCUpd/ctlwRlFR7AO3ZLEBRJPAFF3+Fry2muNsAU5XcC3zEYP60X6le0isLaruuMSfEVEIEfignLZxke/rVvpqqf9K4sW3LKsBS+1VYsQBBYlg3qRx3q0/iLpOKolHo15ZT+G+l2ktlr1lbzlgUAhioABO4fhn/AGmtK/SLF0hbmmtrtI2BFyu7J3hI8snOSJI96g1AOlhU8QzO4rbhSDONxBEgggjPBntLj1IAIXVEdmO8MxuttBAaQASIMHEYrzsnU5Jy5XX+TqjgjFUT2ekWbImzp18QztIU3CsHszD8zHIoR1HrWy+bV0XwyAneQVDgAQpUcrMkPMbpz3Hde6ldvSUd0CgFMm2TByTBKgkrg4gfMRldPfd7xRrdxrht5NxwzMxXduLbDskN29J70sbnbk7HpR0iT4q1tlnR03Jvk3bYMhm2hUYYA5XiedxAHcAVPcEcc45yKOdT0gW25JQnkKGLY8QCMEQPMaC9OZWdUusLaEQrwSqmTG6PMVJnOSPcCK9Los6gqfY5OqxOW13Gban02jZ8jChlUufwqW4+vtRl+l2Utq4upqCQSIJtWcTKl2h2ODwFjuauf4zTPaRHe/4pfc3hG21tGaSFVTKc4AjvycVfN8QilWPf7f3+2Rx9K3uZUdgtt5tAWlXbbF23NwuRzs3hlZmYw8dwAYxQm/0tlUMGRpCnaGBcbhiV789s+1aXTOBYlb5ubWLDep3IPNvx5kiJhZPFS6bxLl1TvtG6FgObhHm8sbAjdgoO3GWMjvXHi6ueNto6p4IyWzElIwcGu216H1u3p0UG9kwAniIVPEAKxUeswZ94jGffoNkorrq7CBohLrAMCeB5S2Pcx9a78XXwmvmVHHk6WUe2zObaXbRfVdBuo5t+R3UwVttuYeXdMQDEZnjn0NVl0DYkhZAI3TkHg4Bxmun8Rjq+SIenO6plHbXba2/Tum6O2IuWmvv3c3BbQN/Cqrc3H5wePQ1mNdftuX8LT+GFfb5XdyMnkMTIiI44PyqEeuxylSv76/m/0KvpZpWDwtLtqULS7K6+RyNmAdOO4moQgjnntV3UqQTHqP0k1VtrO35ia+Qu9n0KIrlsg/KkViKtXrYloPoRPsaW/ZAQGPSfTj2omLHR9VG5T3EjMQRz88R9qJae+ow8kQYiOe2fSgV+0OVPbNWLN2R7jn71XGxJLyF9PZmACuWAg9+TkemIpVaTGAD3A4nj6Yp3TrJPmKllSCSJhSTClj7mYEiabatSpeAwEiJyTGCR3GZ+ldCdsWqCjdJdLNm/bO5SxB2HcyOjcED8MiCJ9TyM0/UaM6lPFtf9QYuLwH9GHuf1mr1zp1xlQb3ChAStwnEiXC7RDAsTBiTnnJJP9nelsPqmS65G5SltHUr4nc7WBEMsekGe9CGZJtSNKHlGO6RqthbGTAz6ZEfnRO69xwd+JIELyMSf0j616B8RfBKWVLWURkgbmubS6ETktEuDiBkzE+tYPqNl0SJmDklSp5InJzxz7GovKpS0Oo0gC5llDTtB7QWCzkAnmMn51oNHbtXV3W2JZAAtt9oKL52Zy8bTwB2Mk8zQG4kHyznIitD0zqb208rXbqtDMqAKttoCwCQx3wIEQseva2V3G0LDTKb3TaugXVIHJmVj0yCJg95q7rtQqBWYktIwpYGRzlsiIwR6ChnWGAbbJbAJLc5mfn2zUKWleNzmIgQJdj/CB/Fn7RyaRdkxvdBXVXP9NdhdrbAAlmADEEkggGDEjOJgGPSx8N9NN26kJcubSdyqJXaB+8+Qq5C0tkuiQLIRAo5uAkGJ80QSZInHr2quvXPC2KArIxhkEgfvAZIzlmPGcUY5W00kBw2mbK2ltbjPZtMXA2q11lPhznyAYHPvwTImmW1vm8jo7HYfMQJSQFWTAIYxPPsaXR37TWRcDEIsIwVTvW5O0BvKqnJXuSQZqbRaZQZKuXQDzNsQeYzKlpIYA+h4HFQ5JFaCVvUEEnarE7SbjNtUNkQwWMdzEc571I5QGWddsEeS2ABGSQYEyM4jvQu848TwxBcIJ3EkFQeZgKDLCcek8Y597AkBLm0DcE3GBxPH4cR9anoahNReDKfBJ8zKIYSdpCgzx2JPzoDpOmW1uNbt+LguhBENJCMg/EqgGHPH7p9q7reuAQhOfEMmSQzCDx6bVIj1qLTMiXrlufKBp2ERlrOTz3MfaavFtLRNpWE+mdKtM5uNshmPlvXLaG55yxIRQW24ntIEznGb60FuXn8K2ikThZKlSC24TkETGPTtFFtXq9qXmM+Xcn4Y27jkCcghWAyBOIrOaJyLyj8RIKzOCWVlGTyM96fE3uQs0tIv/DuodiEbzL5vCBUspuHAQY25J477c0a/xN+0rMVSyvhsLahVtudrkE4UHZMkgnv2ms0dVdVi1q6bRwuLhB7Lngt6nGKJavrJvWVtm47FGJcMxJM4AB3HcsmPXHAmnyRtppaYsXWrJ73VHJ23S7DZClyN0LAk4JaTgT7etH9PqboRb1hRbvN5ifBVA0gDlSPEB2Tx6Y71kbWs1AdWS4w3wQRcXPuZaRBnn580f6d1W8r3GvXmeBtI3kiMEwRI4A+vtNSyKloeO2VupdOuX3AuNuLSzOCzTwIVVUlc44j5Cri/D2y4WUyLaATkGSPRT5R+MlTJERmjmmcMGez5pRmwBLCZnI3MQe3uJ4qyNLqCD5RbtBBIHlP4lP4Y8sZJJ+nrU3mlVDcFdmWi+bd60WQgkBVALbgVJkDbj8SzMNORnBp9G6RqbttlCuYZkJztt7VmGJHlMtIAz5gYrUam+qsfEAMKAQd3lAwDO737gT6+rNRcTYxBBAQkz4itAAH4XEiFzicCj6zS0jemrFt9Mbau648g/hLLtMn8WwwV57D1wKw3W1Caq4tpiUJnkxPJAnMBpz6E+tavU6vyMyiGWNxknHhhs9gYMR7/AErF6rV7ofkgR6D8RP8APiq9PbbYmVJIJaGyrIAWuHA2lgIXJ3DnIk/ekOmPYT7jg/KnaSzbcWvMqr5i5hpkRIgSST/PkCor121uOLXPq/f5V1w6mUNHNk6eE99jBM0vH+5u/vTXsd1wcH8pqG7eIaeI3fn/AGPtVgED7qPvBrxoSpbOkqagwRII+ffIJg1PfwqgmYHH/wAZ+1TABpHp/QVDqrZ3z2GPcY/v71R91QbJHEouJgQfpjAqsmCPYH58jBp9i/AAnGR+RP8ASm2L3mzmRB+WMUyZj0r9mVjda1LoVZ4Ft7bQd9p0kEA/i8wOO0DnsbTSp49q61td1twywNoENu2wIxM+2a8w+HPiK5onL2grArtdHEo6hpAI7MOzds+pB9c0Ny1rLI1GklrZ/Ehy9puSjDk/OlyKS2PBrsYz4v6jq1us1y4xQyEYAbdvAXjykDEHPz5oPpNbdO24n/UtsHW4B5pWCuYyAY+c16HctyCGEg1D/kb3Sqh1t6cEeIFUSZyYyMkT9q0MqqqDKH1NH1z4kvJ023de0PEvLDEEbF9DE53DIE4k+kV5fqerXbyA3ApXuAYIMQYiY+or17q2rF60VVLTKMPYuSviW+3huPwMIxg/Tv5r8VdJe0R4YL2T3gl1mZ35IgDG6Y5OMVotX2BWgZ07Ro6f6bKboGCcsZIEGSNm0RnIb/bGSPRPh67bZbpYA9trMGHMyYg/Lg0I6FoDectbLKUK/ILPmO6InbPl7++a22g1MypMle8RgYGK2TI4tpMMIp9zLfFfS2DeIF2qRkjgc4I9STyOap9OS4gBa34cA8q5ZmwVbbkEDH54r0K4gYEGIMyD+dZ3quhuWgptFdqzBIlUBHBwSi8HGMcCZoRzWuJpQp2CtQlw2/ECMNwnaRMEQSZJk/KB8qApuuMkfiLQJxx6+sd6JdeN1QDeUQThkIKvgQQQvoPnjiq3TLhYgKonJwCzQw2sY/eIBnj1rog2o2TdN0GegM9241u0rMzuHVQJPlweeMRn+lafVWm06g3Ea2WJAHlUk+yjJERmIrMfA2rS3r7O8wpZ1YZHKsFBA7btuK3nxZ0gFhqrALqJN1RBVQq+Xy4YDkxxj7zk90x0zI/4hndSGgyZlWC7TnOBBwIjvHYVIepOCVFxgAYxGfNnJOB8h9ahur4rHeYPpG8+bO0mZOQ3qBxRx/grUeH4gA5kqJF0qvHl4B5O3n64p/l8gtmcvf6iquQdwMiJknbEd8Gla2HdiCPOzRuMCGCp6ZxOfc1PastAKqx/FwJjZ3OMCQB8yKbpkjYJJjLe0beD3JYxHtR5ewKItZeyyrtYnfuLCd5O0bjJxMDvis7q/wDqHb2wInEE8d/eixOMKckzJwDz9OP1oXasFrm2RO6ASYE/Or4tEp7JdcPFfd5QWcjkDLMIYxxM5qBN9p4WNwJBEZmIIyPQkVe6h0p9OALhQEjcu194YThxAgCf5Ue/yVtXYt3mR5Zf+pbUmY9RHmGOfnBiqxkqoSSd2UOiXUW2PNYLEmUuWi8AHsYAAyO/B+lWtOhuoQnhK10tsUIQzEkRkLtiN0D09Kt9F+CL7eYMPoVllJBmCw8piJ9fStj/AJS7hR4N9QECb2uWyzBdpIifICFA3d4yDM1y5ZqL0WgrRk9Drm0N1CwGG2FYAwPVoMZA4/h59NRqPjR4draKyTHPnQlfRQQR/uJ5ERWQ1GnXxEN/xD4Y3MWZCrN+4qgTOQo5MgVofg+5pLjXDd2pcBZfO7HxEKmSSxK4Cn0iBUZcXtjdgT13qC3ouM83SIUCAFI/iOPNhj2gFck8CNb1Vy6swAgCYZpYDGWBng8g8GiHxdpbVksLeotXQT5ArA3F9Q0fcGc1l31XlIJknvx6z8+2aeOTGltiSZoF6i5Rh4SoGL3CQxPlC5HmPYRHrA9JrNanTlCFPoCeMH0qfV9Wu3dss3lG1e0ACABHAiqO4kVL8Zw/IhJfMSboBA4PP8vlTY9wPakJNMd4Mf1rknmlN3JgpGRc5MfX61btXBsDH/3P0X/mrw6eqqxJmdxGI7bYwY70NbT3Au3acEnjsRMj17/amUlLSLdyz05pDH0/mR/IVbt3fx9xIx6wZ+nBE/OqXT7cAc+ZpiJwsdvvTwpCN7vMR24+mW/KhKWzPuWrugW4263ICgMVJXdyd3/cBt5x2odbtsu4MMiQPmZ/p9KtI4G4nkLj5EHPr3q1e1QuJaDjuqsRyyjHOcx86o5dzAhBMTiRj6YM/wB9qJfDvW7uhvC5bPPldTO11P7pjPuCMg03XdMJYhD5bcgzhgB7fSqSuV3K2QDEn1IP/NUWT3Az23p/WLest+JbbIMNbYg3Ungk8uno2fSr+lO0yI4jPGRH3968X0Oo2nehIKxB9D7eoit50H4rDwl+Fc8N+63sf4T+Xy4pZRTfylYZE9M2YJpj2Qwg49xUJ16WwPEYAFgon1JiPnV9VFTKAVumC0DtURnIER9BQ3T2ir5jP1/vvWvZSBjP61ndfZ8TG10M4MQPvBx71mrdsFWJZPiJsP4hwf0+naqe+7bMf+DVXWdUuaU7G8NiPvwDz3H0odqviW+34SqfIT+tLRKWSPnuFntggwo2tO622bbTzH8B/L2HNC7Hw5aL7la4oUz4cw6mezzMeh/OoD1+932n5KJ/KiHTut2rkC8NjdmEj/lf0p4ynH8rFUot/wAidQ6Ha1JbwW8K7z38Nj3kco3uPsasdJ6rrdGdt7T3ro/de1uYj/5LIYH3g0Tt39Kxl7yqR+8IzHrmiVnrFlCdt60wjBLrGBPBI/mKZZHVS2Upe4d0HVtwDqXAI4IKsPZlb8J9oqza6ye/PuP6VkL3WLDN5r4GQQyuQfWMDg8EH9anvfEumQnddU4H4QWn7Clug/KbO11JSdyhZP4j3I+cTQ690zTm49xrKs7xuJZoIBkQN2Pp86x9748tr/07Tvg5YhB7RzQjUftCvkQiWlY94LED2kx9c1uZNyivJoup/By3CDaueGo5BBZhknncAecGoukfDul0d7xb95XIMqLhCgHsSCSXj9axWr+INVdjddfjsdo+sQJ/pQ2CxyZJ9578k/Og+okvIrmvY9U6l8S6RdwN4FXJLCzu557CJOPyniqd79oVm2oS3ZuXQBG642044iJx9B8q83LAd+Bn5ZqNdQDP0/Mwak8rYHkZr9b+0TVti2VtCZEDc3/1NM8elD3+MNcY/wDU3cccKDPyAms4dRgkRIk/fdH6UtnUySZ4JH86DlLuLbLb32dpYlickn1Jk5/OmsDnPrz/AH7VVOoJH0z2jzAfqafcvSQP4jA+vP5Cl2CmTD3P9iuPv7fT+5qpdveU8Zg/SD/MilvXZCgclZ//AFP/ADWpmSLDPz65j86YD9+/2/qPzqjevkFY4MqT6Ezn7k1Nfv7Y5ys/b+dbiw0T3bm36A/Yf3+dM8YLj+85ob1PUMADxOD84mDXX13MSO5plBVsaifUWm8OVh4wyoykrnkr+IZPpTdFfJIkeZYTzdpIBkAggR+lWn6VF0FUDgkbUXdI8oG4kAFczjNGb+nmQ2y5mJOZbzeYNHAMehxEiRVeCXYpxM7rNQPFIA/dIxwPNPziKV9MCNgIAwCZ4zJn05nt9KLXuiqXNwSggBSDvJkgZHYz/uJzHbNPUaJ/DIRUPqQ2zykZ8rBQCQM5+U5hVA3EF6jROCfDUkRELJI9SRyTketQdRBFtJkYjIjtM8Vo9NbZXEqdsziTzAkD6LyRzz6kNZod3mAW4mFgwxDDPcc/1oJ01YVAyek6gf8AVkDIDTwQQex+sURXSpqBBgEF5IwZmRPqYP8AcVc1HSrVweWLTN+IjdDAgGCCTt54iMdqbo+gsjyt1SJP4Soz5cZLJz2LSYOMVRdzcQOenvZDbsrEg/an+LDEAYnP6Uc65KoVKMp5lwQPaCeR71H0RdM0m5v3yePw+o5UxTR3L/onKhdX1a4bO1zIS5uXtkzyZgDJrb9F+L1ukrdQ2ivLOQAcDsee+BPFYTXXF22w34DdhsAEAqCYMRHP51v+k9LUW0KJt8o/EWnHzP8ASkxxuxouSLl34m06mN5J9gW474A55rMdX+MHwbKYZR5iCSCfb2960l3pAPKg/U/1oXf6fswAw+TN8uxqkcf1BKczDXtSxMkNJyS0k+mf77U3xPkPnk+kCtBeuWgeSDxy9U9Tcttgknj+LtxVFhZyPJFAw61QJLVJZfeCwaYE7e5z+UH+/WS9pLLDKz96s6JLaiBgent3o+jS0BZYspOx/wDFQyx/eifr6j+Qo2bSMCN+AI/CpxI9TUP+FU43iAO9pZ/Wl9Nj8kDbVwR6+59v0qU3gBJ/uR/4q4mmXuw/+0B+hHrU6ae1OXkTMeHHb1DzU5Y2HkvcoWxu5+1c7ATAz/4+/NX009ocOT8h37cn1qhrbCEMPEYe+wf7cRuOJrncJN0PcfciF/cY9Yj5c/1pPFgqOJOfsT/Kpbejtqi7Ls8fiVh+4B2B7UidMFxiPGtpG4jdu5yJ49KHD6BVPyDDcO5wf4AP/wAv/NQ6VXOzsJznsCxP5iip6dDOd9s5HDZjdcIAGJ5H2p50xXusFjgc5mfTuaZtrwEHG0QuZzAP0X/mrCKAD/3Zn5g1Jqem3mcJtKkw5D+UhZaSAYmpTpWHAJG4zAJEBY+lK7DTugTqXhT6mRn1Lkf0+1WLtz/WtDHJP2kzPpABqN9C9yDt8ofMkDAlmx3q6/SbwdSbb7wvEESdpUGCRjPMzTS4hooatiJA58i59SZ+gxT9TKhJ5CZ9MxP6VLqOn3SwPhuPMC0qZCoeSIxTb+huOPwkFQQJESYgekfnWtaFaKty3uur6KTiPYn1qYvN9P8AaDPz2lqmtaNluEniGyCOffuPtUGk0t03GueG+wzD7fJ+HA38TgYmtafnwFHaixvUgjO4xgxPlzz7nvVq3p1IxEZH2MfyqBZhWKkYY5x++Nv0xTLestqI/F74zOf50N1oDsvLpjZJksozzySQC3I83ZvxHmM1Lp9eYAZDBwFYKDAMlp3ZHm/SOKrvrreqbabRwphyzAjIxgxnmK3n7PfhO31B73j3tRFsJAV1IO7eMhkaOAREU/qpyUJLZ6cegzPpn1K/InT/AE/kx1jUM25ArWgVG0qygA7RKhYkCGP73A+xBLHn3hrfYQ6gMYBJna3OO4IEwImvTk/Zf0+47KL99mtkY32ibZIDAx4XMGczzXnXxDohptVetIWZUcqNxkxgxiP7Ao5ckcath6PoM3VzcMa2le9aKuvsi2sk72Ihc/inkgTtwATj0qrb6dAJtts3WyFPmBUEzuIYlp4ExgZ5zUnR+lXtXeTT2WO+6VDm4CUVACWYqxMwB2PmJzBivQupaPpHRylu5ZbU6gICS/mKrOGM+RJIwAJwD708ccjz3OK3Z5/oVvSVeW2zMKqiMmQu2RMRIOJzHe83TTmEYSADjn7nAMHHoa3vSU6Z1YMttH015JaAxXkxu2htrrJEggHPbmsp0np94X71hwoFssN4UFiRdbabfY98nOKZ439jLLF+QFqOm3PDZV3kBARwQzTMRn1EiPeacmjYSPDW2TIJgKgOI8xbB+QBJMQaPde6fd06q62C+yBueyWhZmDc2zAj1jNQ3tO+p0/jLbtAr5ti2i26GIYLB5hpJjOeJo8JNAeSFtMw3UbFzw1YW7n4p/AQQSByAMHHFendB6sptILt5DcKz5/9JiskCVdVzgiQIJGCayranVXgVtWGdxuDbLbNAPIIAO059RFaC0fAtxdw2CwBYCREAjvwPnRjhmtULHPjfZhs9Ttthblsn/a6sc/I0J1mr2ZBJNdpTcvW5s23KDgW0JX5YEUOG/cQ6spAOGBU+vBE1WMJJ7Fnmj48lbVdMa8xcAKTmKHanpFxD+GflWp0di5s8iO7eiqWj5wMUc+Aumi/evLqbZO1VIVtykEse2DxTptI5ZYscmlu2ebnp1z+GKI6Do683G+gq/rgfGuJbBMO4EAnAYgADk4FMKXU/HYvoP43tuo+5ECq8ZNEYxhFlzTdJ02d5MkQo95n9Klt/Clu4X2TAGPftQe71G3ZJjzv6dh9au9Iuay8dynwwCO3aaX0ZJcrousmNvjW/oK3w8gb8RAmP5frXan4XMko/wB/tWw0vTC2Bkxz+c1Pa6O555/So2X9KHseaXehX7ZkKT3kfOKF6rTtksCJ9R8v6V7anSNuJkRmq+o6Wjgghccj05rJ7Iy6ZVpniCpHyx+kVJqHVoAtIhJOVN2Yg481xh+VbvrOk0K+UkB4/d47x+YoL034dXU3GWzcB2gkA8nNW4+WjmljnF0mmZTd5m+/5n/+qfauAx6yf5xRPV/D963ulDjB+c1RbQOoUlSAQCMHgzFN6cWiTcl3INTmDPBx7ZJ/nUh9T6n8xFRlDH9/32p6nB+dZ4dAeRlZ/LEfxT+ZFTC4Qyie3I9Yn9RTWXH9+tPK+dT7/wA60sSGWWhLmodTAZuc5OQ3Y+tS/wCZXrYxcfIJ/E3MA+tV7izP0P2pbiyB8qX0V7B9Z+5c03WLyuQtx1BmYZhMCB3pF69qGJRrjEe+TwTzVIiGB96Up5wf74IpfQj7DrPJeR732YDcZMETA7MP6VImtuxhxH/ap/lUDmAT8/5U8Ef375pfQXsD15LySWLdsN/prGDkkk8jgcRW++ABqfA1h0ZAugWjnblf9WQJBE/avPrTBTPz4+c1tf2f/GdjQG8bqXW8QJHhhDG3fM7nHrXL1PR5JdQnBOq7/wCT7H4b8V6fF8InjnJc+VqL87j49tDvh46//FM2ntlL18mXZIVQzC40bhAGAe5jiqPxvP8Aj9RPO/PzgTW8T9rWiBYizqpYgny2uwA/930ArzT4k6wmo1N28gYLcaQGA3AQOYJH51y5fh+ZQqKb2ep8P/5H0mTqnky8ca419XtefpWv9mg/Y1dH+YEN3sXAvzDWzA/+IP2oT+1G3cXqd/cTDFSvMFCigR7YI+hoF03XPp7qXrR23Ebcp/Ig+oIJBHoTXo2o+N+na9FHUdK4uKMMmQPWGDBwDztgj5177xShPlVo/O4zjKHFunZiPh/4bualWdEa5tcAqoJJESx9olfvXo37PdFq7W+LFtdiIhe8WXYVDMygAT+8CT8s1JpPjHQaLS/+itEbi4UXCQSQC24ksWI3YjFVfhD4vS8l/S6uSLm9vEBA3eIwDCO2WkH0+VJOM5Jvjorj9OEkr2Hem6y6NTbDdU01yWhrIKEvM+VIMgjt8qn0aeF1hrSAC22mNzaABDl1DED3ifnNYfTdV6d0++Llm1qL91XgvdKQgna5QCNzbZAmOeaO9B+Jber6v49pLoT/AAptkMFBBFwNJhiIyBzPtSywvbrVDxzJ0r3ZW+M/ivUaLUoLG1LBa4zIqrNxhcdXZ2KkglhMj1oh+0DR/wCKs6C9bs77ty5bHhzAdHtm4UY/wjbz2E1mv2qItx9PdWR4it5TgjzbhgEgHz5q/qv2gW0t6Jbdq4bmmKbg+0KwFh7TbSGJnzyMU8MbqMoreyUsiucZvWjRdTv6tfDW5rNFooH/AEkbJHA/EBAHsIqz1rT+L00NduW79xIi8gABPiBTEcYwRxIrHdc650rVXDqHGrW4QNyoEG6FAAJJIGMYIqxf+OrF7RXNMli5aMQkbWRUVlILMWmTmccnvzSvBOk0vvoos0E3b+2/6jT/ABf1T/LtPat2ITdI3QCfKBPOCxJ5qH9nXxJc1b3VvAFkVStyAGKsSNrR7iR9azR+NtJq7AsdRtXNyHFy3nIEBuQVYjkQQfyqf4f+NtDo2ZLFi/4ZEtcO1rrsDiQWACAT378DM78PJQa47B+ITmpclxLnwqmrT/F3LaadEa9e/wDUX2IICswhQBlVIJMkSZ9MX/hS/e/xAFzqum1QYNNpdhY4JlNvp9oms5pfjTS3dNd0mst3fCZ3Kvbjdta6bi7hOGBjiQf1rdE+IenaC8raazqLrHDXbpTcqHkW1BAJJjJjvntTvDNqXy7+y/8AWLHNBcalr7/sTnoNn/O79rYBaVd4UYUM9tDHsNzkgVP8U9a8JhptMAsqdzRBDA8D14/OgfVPidn11zV6bei3Qqw6rJCooIIkjlZ5qr1bXPqdjNtDKCAVEEye+e1U9JuUXP2/Un6yUZKHe/3/AIHaL4mv2m/6jfI5xP39a0eq/aJutwtuHI5nAP2z/wA1hVHm8wJMEn+X500WTkwYGZ9Ks8GOTtogupypaZoLPxjqVmHmQeQDnkHEelDP8ydmZt7S87snnBH6mqAxtnvFP0rAOu7KhhMem4T+VN6MV2QvrzdWyFmPfP8Af/NO6Tr2sXluISCp7encfakuJB9Rn+VVmGasopolydmk6n8WO87BAaCZ5kGZq+/xKrWLavbWVQDt2EAx8hWOiDn1pblwsaT8PjrsV/E5L7mj6dc0j21W4sNu59txPp71O/wXtCnePMN0xjJUAfmaz+k0wKgj8RkR9cVoLPWzC7/wouwrJyFa2J7fw1zZcVP5C2OUJL50Zt+msBb484MDvj1FS2Oh3rglFmCfyBbH2NX9Uh1F9RZEAvCjsowPtWms9O1FguEG4rHBAABRgTyJ+VLPSXuCGFSb9jzlrf8Af3pHTj5f0rQdR6Uy21dgATJI7/iMfkRQe7bimWPl2ISjKL2U2t8U5l4+VXP8KY4OMH55P9KrRQeNgbZBeSaQrVgikoUFTLHXOk3dLda1eQqykgEggMB+8p7qeaHkfpXV1WwvlBMtlioTcUOUUtdXVZJEjqcBXV1OkKyScU+wfMJznjifrXV1MKOvKQSGEEHitr8HfElnS6ch182792NzDncSYEdontXV1T9OOSNMKyPFK19gL8R9dbVMCYhZ2AcqCfX1wKC3DJpK6mhBR0hZScnbGrzVy5aI80FVYEqM8FojPbB+1dXUZ6o3hlRqUGurqYUkalXTk57Dv27f1FdXUjdIEdhy69sKqQR4Y7fvPgE/r9qm0bpHM/vEEfkD8/0rq6oOHynTHI+ZBeQLccwDJ4HAHMD7/lTxqiqPbC4eAZ5gA4pa6lqx3Jq6A2otxt7if50+1a87f9wj65/lXV1Wb+U54q5DLwlW+c/Q5qsnP5/aurqaPZis5hkzzNP8IqA3rMfpXV1Fy7IyWmSaXVNbI2mOPyM1YVTcLKJjJE49z7c0tdSZNKx8e3TNF0BBpmLkbits/fcI/Stbb+KbRDTElQQBM5gd1EZNdXVwSipu2eknwVIx3xGTfuSogbQInmAFn8qg1XTRCkwCE4GeBEfeurqbk0kkZwTbbKjuWDEiAdh+sGR78Cs+wpK6urD5OPP4JbGn3R7kAfM1sOnfsz1V22twkJunyuIYCSBI7SBP1pa6uXq8jhVFulwQyXyP/9k="/>
          <p:cNvSpPr>
            <a:spLocks noChangeAspect="1" noChangeArrowheads="1"/>
          </p:cNvSpPr>
          <p:nvPr userDrawn="1"/>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sk-SK"/>
          </a:p>
        </p:txBody>
      </p:sp>
      <p:pic>
        <p:nvPicPr>
          <p:cNvPr id="32774" name="Picture 6" descr="https://encrypted-tbn1.gstatic.com/images?q=tbn:ANd9GcRiTiZjg8g1XjHbYvC-BN3l-CMdO9d4t4TXtXjomfXW7aOto6HR"/>
          <p:cNvPicPr>
            <a:picLocks noChangeAspect="1" noChangeArrowheads="1"/>
          </p:cNvPicPr>
          <p:nvPr userDrawn="1"/>
        </p:nvPicPr>
        <p:blipFill>
          <a:blip r:embed="rId15" cstate="print"/>
          <a:srcRect/>
          <a:stretch>
            <a:fillRect/>
          </a:stretch>
        </p:blipFill>
        <p:spPr bwMode="auto">
          <a:xfrm>
            <a:off x="3851920" y="0"/>
            <a:ext cx="1115616" cy="620687"/>
          </a:xfrm>
          <a:prstGeom prst="rect">
            <a:avLst/>
          </a:prstGeom>
          <a:noFill/>
        </p:spPr>
      </p:pic>
      <p:pic>
        <p:nvPicPr>
          <p:cNvPr id="32776" name="Picture 8" descr="https://encrypted-tbn0.gstatic.com/images?q=tbn:ANd9GcR43Zqw83ndJgMHs8IRGSK8DQ2kBte7-GccLokUohyxsy0WNE46"/>
          <p:cNvPicPr>
            <a:picLocks noChangeAspect="1" noChangeArrowheads="1"/>
          </p:cNvPicPr>
          <p:nvPr userDrawn="1"/>
        </p:nvPicPr>
        <p:blipFill>
          <a:blip r:embed="rId16" cstate="print"/>
          <a:srcRect/>
          <a:stretch>
            <a:fillRect/>
          </a:stretch>
        </p:blipFill>
        <p:spPr bwMode="auto">
          <a:xfrm>
            <a:off x="1907704" y="1"/>
            <a:ext cx="936104" cy="620688"/>
          </a:xfrm>
          <a:prstGeom prst="rect">
            <a:avLst/>
          </a:prstGeom>
          <a:noFill/>
        </p:spPr>
      </p:pic>
      <p:sp>
        <p:nvSpPr>
          <p:cNvPr id="32778" name="AutoShape 10" descr="data:image/jpeg;base64,/9j/4AAQSkZJRgABAQAAAQABAAD/2wCEAAkGBxQSEhUUEhQVFhUXFxgaGBgXGRgYFxcYGBcXFxgYGhkfHCkgGBolHBgbIjEhMSkrLi4uGh8zODMsNygtLisBCgoKDg0OGxAQGzQkICUsNCwsNCw0LDQsLDQsLCwsLCwsLCwsLCwsLCwsLCwsLCwsLCwsLCwsLCwsLCwsLCwsLP/AABEIAKgBKwMBIgACEQEDEQH/xAAbAAABBQEBAAAAAAAAAAAAAAAFAQIDBAYAB//EAD8QAAIBAwMCBAQDBgUDAwUAAAECEQADIQQSMQVBEyJRYQZxgZEyobEHQlLB0fAUFSNi4TNy8SRTgpKTorLS/8QAGwEAAwEBAQEBAAAAAAAAAAAAAQIDAAQFBgf/xAAuEQACAgIBAwIEBgIDAAAAAAAAAQIRAyESBDFBE1EFImFxFDKhwdHwkeEGgbH/2gAMAwEAAhEDEQA/APUuk9Nt6e0tu0oVVA4GWMZY+pPrV0VmU+JrexfMdxjkVb6f19bh27Lk9oVjPMTAxO05OPerPp5xXbQnrc5W3bYZY0q1QcBiru72wCIU+QEkEQxP4jzgH74qrqunIrrdfU3UUSYN4oh9hkDaPTP6Gp0g7DDUJ6z1IWU3NVRvi/RLKrqN2xRMJdcRIAO8KZ5AmTzVLQ9VsdR3KgZdhUw0SynvAJgTj6iq4o07ktCT+hi2AuvjaM8Ex+vP60MuJBIPajHxH0w2bpj8LSVP8qEMK+jxNNJp6PLyXdPuREU0ip1AnPFRRVrJEZFMIqUimkUUzERFNqQimGmMMpDT4ptEKGEUlPIpprDDSKaRT6SKAxGRSEU8ikIohGUhp0UkUBkxtIRTopIoD2NikinRXRQDYyKSKfFJFYNjYpIp8UkUDWNikinxSRWNY2K6KdFdFY1jYpwNLFdFSzdPjzKskU/uWwdXm6dt4pOLfsDtH1Vgdju0ZjJgHmjaaxkKlHZW4LAkEY9ayN5cT60a+GXW6WtXH2sQzIxjadqFip94Bjj05gHxMeVdpFZQ8oMX+rXLkC4xuqkkByTlonM7iPae1N6fqclWLFR+Fdxhc5IGQvft+tUm0zLkFWBjKGfT938X5VGHIJj3A9+0V0uKqiab7h5+pjaw8FQ3lO4klwJJADdu3pxV34d+IBZ1dq8QESSjhJ2+GwjhmJIB83PbHag2pckFswYgcmAe+Ock1a0vTg1uROFLSTA4mTAPEfpUnGNbHtvsaT4g6l/iLpcKFHAjuB3NCWod0zVHdsLEjgT7DEe0dqKFa9PC1xSXg87KmpbIiKYRUxFMIq6ZKiIimkVIRTSKYBERTCKmIppFMmEhIppFSkU0iiAjiih6GfB8Y3bW3AgElix/diBmhsUVv2k8G35xA5A7sQCSfft9Pep5JNVTK40ndgZlpsUQ0XTmvbtsDau4ljAj+vH3qkRTqSboFNbI4pIp8UkUTWRxSEVIRSEVg2RRXVIRTYrDWMikinxSRWDyGxSU+KSKxuQ2KSKfFKBQoPIjIrop5FT/AOnsiG3zO7tHoBQZrKsV0U+K7bRoXkMiuinhaXbRByMuWx/f9zUDd/y/nUxYGmC0c45+/avkz1wt07XhhmQwESpiRETH9/nRRdWGENcY++1dw9PPMx/KstZu7W3e+Y/Ott0rot2/aa5YvEkBZEhSS7bVUHfklvau3FkuOyM409EnRNIGDeJcAggiVJBEGYJI9iOZn61P1zWtCIHueXKgnaEBjy7AfL+FTz8xS6BbiId3iBwNvmWBG+WhicjjERz9Q2st+cgEiD3P1mfzoJqUwtNRJAhbOZ9fr61suh9LbVW99ohyqjeojerYBBWR8we9YZXM4NaX4N6t4Nw7BF053ZhsfgI9OfzqvKaT4OifGL/MgnfS4rCylmHMSpIU5Yo25t0xhsTGeK7R6QqHS9bXxCYUCX8MAkBmIfyrGTknjFabq13TXUa/4wtuwUvbJD3AASDAHmCmZmI44zQnx0RS1tbZZtsNdeDCyABbJAKieT7DOK4Fkny33/vk6eMa+gN1+jCDClixmSQAFgcBcAZ9zQcZ/wCM578UYfVPfuMxuRZEb7YvIZjMQ5YxIMQpIwBGDQG1qzcuMWM7uB6RwB7QI4HFej0eWSlUmcnU4043FExFNIqUrXJaLGFBPyr1bS7nnJPsiAimEVMy00imTMQkU2pwo78VGVo2YmuaryBUBXADQTDETn5kGKpxUhFNiskl2C5NjIpIqSKSKJrI4pIqUitB0P4Ov6lDcG22gBgvI3R6D09zip5MsMa5TdIeMXJ1EzUUkUX6z0G9piPEXytO1wVZWj/tYx8jQsimhOM1yi7RpJxdMjikipIpIpgWRxXbafFdFY1jNtdtp8V0VjWM2122nxXRWByGbaWKdFLFYHIZFdFPC0u2sCzEq4qZr+ZHMf3FUjjFcpivkEz3mifcZgiZyKJ9I1e1gpJxlYMEZnB7Zz96Fi9IA9/yiK7xMyMZx7VSMqYrVm803UXNvaTuj1x/uP5yPnJ70L1jS0j65HbFR6O9Kg74Ug4PYzn86i1Fzn7/AM66IcbdE5SbVMkL571JptWUZW/hIP27VBpbgJBYwPWJIxgx3pzd+/qfnH3zVbFNP1Xqptm3dtBSWUgOQCQI98Tn7j1FP0t8ai0XclmAKtJ44I9cEiB9fTFLRWw2n8OQd34DOfEgkrnj2+vtQaxea0xIBBEhgfSfbjihlhe13DCVOma7pWjJRbhVipMzIj5tyeeeOeYig/WbSo5dGEzxOeJDRAgEdoxRLpXWbYtsngoysIDO0lGM7jHeB9JCn2Ie/ZJQE/ihSRx5QMAenlA+1QjKSnb0VkouNBPomrW8WV8PsbYJAVnAwCSYUd+cxFXW6erkILlkPtI8+psLLFgTChyewA/ucTdUK3tyMAyCfSYohZs2ShJLAk7QFAI9idzg559q6Zzk/wAzIRjGPZGi1+lNqAwUT+8LqPuJgiIYmOahs2SzBREk9zAHuSeB70C0w3EhZLdgoBJMxAg/pNaQ6l9KoQ2+SqvvU7QQscgjzAnse59qvDqJY48e78EZ4FOXLt7mks6NLdtEsizcZxF1mZQdp/HtHP4ZgT9CayWt02xjghdxCk8GD68EjuOR3rbdPuW9n+otnbJKhbO8yAFVmkmIMHJiAaz/AMNdbIuXLW9mF6SFKh18Q/vc+TGZ9McgVz4OpnCUpd/ctlwRlFR7AO3ZLEBRJPAFF3+Fry2muNsAU5XcC3zEYP60X6le0isLaruuMSfEVEIEfignLZxke/rVvpqqf9K4sW3LKsBS+1VYsQBBYlg3qRx3q0/iLpOKolHo15ZT+G+l2ktlr1lbzlgUAhioABO4fhn/AGmtK/SLF0hbmmtrtI2BFyu7J3hI8snOSJI96g1AOlhU8QzO4rbhSDONxBEgggjPBntLj1IAIXVEdmO8MxuttBAaQASIMHEYrzsnU5Jy5XX+TqjgjFUT2ekWbImzp18QztIU3CsHszD8zHIoR1HrWy+bV0XwyAneQVDgAQpUcrMkPMbpz3Hde6ldvSUd0CgFMm2TByTBKgkrg4gfMRldPfd7xRrdxrht5NxwzMxXduLbDskN29J70sbnbk7HpR0iT4q1tlnR03Jvk3bYMhm2hUYYA5XiedxAHcAVPcEcc45yKOdT0gW25JQnkKGLY8QCMEQPMaC9OZWdUusLaEQrwSqmTG6PMVJnOSPcCK9Los6gqfY5OqxOW13Gban02jZ8jChlUufwqW4+vtRl+l2Utq4upqCQSIJtWcTKl2h2ODwFjuauf4zTPaRHe/4pfc3hG21tGaSFVTKc4AjvycVfN8QilWPf7f3+2Rx9K3uZUdgtt5tAWlXbbF23NwuRzs3hlZmYw8dwAYxQm/0tlUMGRpCnaGBcbhiV789s+1aXTOBYlb5ubWLDep3IPNvx5kiJhZPFS6bxLl1TvtG6FgObhHm8sbAjdgoO3GWMjvXHi6ueNto6p4IyWzElIwcGu216H1u3p0UG9kwAniIVPEAKxUeswZ94jGffoNkorrq7CBohLrAMCeB5S2Pcx9a78XXwmvmVHHk6WUe2zObaXbRfVdBuo5t+R3UwVttuYeXdMQDEZnjn0NVl0DYkhZAI3TkHg4Bxmun8Rjq+SIenO6plHbXba2/Tum6O2IuWmvv3c3BbQN/Cqrc3H5wePQ1mNdftuX8LT+GFfb5XdyMnkMTIiI44PyqEeuxylSv76/m/0KvpZpWDwtLtqULS7K6+RyNmAdOO4moQgjnntV3UqQTHqP0k1VtrO35ia+Qu9n0KIrlsg/KkViKtXrYloPoRPsaW/ZAQGPSfTj2omLHR9VG5T3EjMQRz88R9qJae+ow8kQYiOe2fSgV+0OVPbNWLN2R7jn71XGxJLyF9PZmACuWAg9+TkemIpVaTGAD3A4nj6Yp3TrJPmKllSCSJhSTClj7mYEiabatSpeAwEiJyTGCR3GZ+ldCdsWqCjdJdLNm/bO5SxB2HcyOjcED8MiCJ9TyM0/UaM6lPFtf9QYuLwH9GHuf1mr1zp1xlQb3ChAStwnEiXC7RDAsTBiTnnJJP9nelsPqmS65G5SltHUr4nc7WBEMsekGe9CGZJtSNKHlGO6RqthbGTAz6ZEfnRO69xwd+JIELyMSf0j616B8RfBKWVLWURkgbmubS6ETktEuDiBkzE+tYPqNl0SJmDklSp5InJzxz7GovKpS0Oo0gC5llDTtB7QWCzkAnmMn51oNHbtXV3W2JZAAtt9oKL52Zy8bTwB2Mk8zQG4kHyznIitD0zqb208rXbqtDMqAKttoCwCQx3wIEQseva2V3G0LDTKb3TaugXVIHJmVj0yCJg95q7rtQqBWYktIwpYGRzlsiIwR6ChnWGAbbJbAJLc5mfn2zUKWleNzmIgQJdj/CB/Fn7RyaRdkxvdBXVXP9NdhdrbAAlmADEEkggGDEjOJgGPSx8N9NN26kJcubSdyqJXaB+8+Qq5C0tkuiQLIRAo5uAkGJ80QSZInHr2quvXPC2KArIxhkEgfvAZIzlmPGcUY5W00kBw2mbK2ltbjPZtMXA2q11lPhznyAYHPvwTImmW1vm8jo7HYfMQJSQFWTAIYxPPsaXR37TWRcDEIsIwVTvW5O0BvKqnJXuSQZqbRaZQZKuXQDzNsQeYzKlpIYA+h4HFQ5JFaCVvUEEnarE7SbjNtUNkQwWMdzEc571I5QGWddsEeS2ABGSQYEyM4jvQu848TwxBcIJ3EkFQeZgKDLCcek8Y597AkBLm0DcE3GBxPH4cR9anoahNReDKfBJ8zKIYSdpCgzx2JPzoDpOmW1uNbt+LguhBENJCMg/EqgGHPH7p9q7reuAQhOfEMmSQzCDx6bVIj1qLTMiXrlufKBp2ERlrOTz3MfaavFtLRNpWE+mdKtM5uNshmPlvXLaG55yxIRQW24ntIEznGb60FuXn8K2ikThZKlSC24TkETGPTtFFtXq9qXmM+Xcn4Y27jkCcghWAyBOIrOaJyLyj8RIKzOCWVlGTyM96fE3uQs0tIv/DuodiEbzL5vCBUspuHAQY25J477c0a/xN+0rMVSyvhsLahVtudrkE4UHZMkgnv2ms0dVdVi1q6bRwuLhB7Lngt6nGKJavrJvWVtm47FGJcMxJM4AB3HcsmPXHAmnyRtppaYsXWrJ73VHJ23S7DZClyN0LAk4JaTgT7etH9PqboRb1hRbvN5ifBVA0gDlSPEB2Tx6Y71kbWs1AdWS4w3wQRcXPuZaRBnn580f6d1W8r3GvXmeBtI3kiMEwRI4A+vtNSyKloeO2VupdOuX3AuNuLSzOCzTwIVVUlc44j5Cri/D2y4WUyLaATkGSPRT5R+MlTJERmjmmcMGez5pRmwBLCZnI3MQe3uJ4qyNLqCD5RbtBBIHlP4lP4Y8sZJJ+nrU3mlVDcFdmWi+bd60WQgkBVALbgVJkDbj8SzMNORnBp9G6RqbttlCuYZkJztt7VmGJHlMtIAz5gYrUam+qsfEAMKAQd3lAwDO737gT6+rNRcTYxBBAQkz4itAAH4XEiFzicCj6zS0jemrFt9Mbau648g/hLLtMn8WwwV57D1wKw3W1Caq4tpiUJnkxPJAnMBpz6E+tavU6vyMyiGWNxknHhhs9gYMR7/AErF6rV7ofkgR6D8RP8APiq9PbbYmVJIJaGyrIAWuHA2lgIXJ3DnIk/ekOmPYT7jg/KnaSzbcWvMqr5i5hpkRIgSST/PkCor121uOLXPq/f5V1w6mUNHNk6eE99jBM0vH+5u/vTXsd1wcH8pqG7eIaeI3fn/AGPtVgED7qPvBrxoSpbOkqagwRII+ffIJg1PfwqgmYHH/wAZ+1TABpHp/QVDqrZ3z2GPcY/v71R91QbJHEouJgQfpjAqsmCPYH58jBp9i/AAnGR+RP8ASm2L3mzmRB+WMUyZj0r9mVjda1LoVZ4Ft7bQd9p0kEA/i8wOO0DnsbTSp49q61td1twywNoENu2wIxM+2a8w+HPiK5onL2grArtdHEo6hpAI7MOzds+pB9c0Ny1rLI1GklrZ/Ehy9puSjDk/OlyKS2PBrsYz4v6jq1us1y4xQyEYAbdvAXjykDEHPz5oPpNbdO24n/UtsHW4B5pWCuYyAY+c16HctyCGEg1D/kb3Sqh1t6cEeIFUSZyYyMkT9q0MqqqDKH1NH1z4kvJ023de0PEvLDEEbF9DE53DIE4k+kV5fqerXbyA3ApXuAYIMQYiY+or17q2rF60VVLTKMPYuSviW+3huPwMIxg/Tv5r8VdJe0R4YL2T3gl1mZ35IgDG6Y5OMVotX2BWgZ07Ro6f6bKboGCcsZIEGSNm0RnIb/bGSPRPh67bZbpYA9trMGHMyYg/Lg0I6FoDectbLKUK/ILPmO6InbPl7++a22g1MypMle8RgYGK2TI4tpMMIp9zLfFfS2DeIF2qRkjgc4I9STyOap9OS4gBa34cA8q5ZmwVbbkEDH54r0K4gYEGIMyD+dZ3quhuWgptFdqzBIlUBHBwSi8HGMcCZoRzWuJpQp2CtQlw2/ECMNwnaRMEQSZJk/KB8qApuuMkfiLQJxx6+sd6JdeN1QDeUQThkIKvgQQQvoPnjiq3TLhYgKonJwCzQw2sY/eIBnj1rog2o2TdN0GegM9241u0rMzuHVQJPlweeMRn+lafVWm06g3Ea2WJAHlUk+yjJERmIrMfA2rS3r7O8wpZ1YZHKsFBA7btuK3nxZ0gFhqrALqJN1RBVQq+Xy4YDkxxj7zk90x0zI/4hndSGgyZlWC7TnOBBwIjvHYVIepOCVFxgAYxGfNnJOB8h9ahur4rHeYPpG8+bO0mZOQ3qBxRx/grUeH4gA5kqJF0qvHl4B5O3n64p/l8gtmcvf6iquQdwMiJknbEd8Gla2HdiCPOzRuMCGCp6ZxOfc1PastAKqx/FwJjZ3OMCQB8yKbpkjYJJjLe0beD3JYxHtR5ewKItZeyyrtYnfuLCd5O0bjJxMDvis7q/wDqHb2wInEE8d/eixOMKckzJwDz9OP1oXasFrm2RO6ASYE/Or4tEp7JdcPFfd5QWcjkDLMIYxxM5qBN9p4WNwJBEZmIIyPQkVe6h0p9OALhQEjcu194YThxAgCf5Ue/yVtXYt3mR5Zf+pbUmY9RHmGOfnBiqxkqoSSd2UOiXUW2PNYLEmUuWi8AHsYAAyO/B+lWtOhuoQnhK10tsUIQzEkRkLtiN0D09Kt9F+CL7eYMPoVllJBmCw8piJ9fStj/AJS7hR4N9QECb2uWyzBdpIifICFA3d4yDM1y5ZqL0WgrRk9Drm0N1CwGG2FYAwPVoMZA4/h59NRqPjR4draKyTHPnQlfRQQR/uJ5ERWQ1GnXxEN/xD4Y3MWZCrN+4qgTOQo5MgVofg+5pLjXDd2pcBZfO7HxEKmSSxK4Cn0iBUZcXtjdgT13qC3ouM83SIUCAFI/iOPNhj2gFck8CNb1Vy6swAgCYZpYDGWBng8g8GiHxdpbVksLeotXQT5ArA3F9Q0fcGc1l31XlIJknvx6z8+2aeOTGltiSZoF6i5Rh4SoGL3CQxPlC5HmPYRHrA9JrNanTlCFPoCeMH0qfV9Wu3dss3lG1e0ACABHAiqO4kVL8Zw/IhJfMSboBA4PP8vlTY9wPakJNMd4Mf1rknmlN3JgpGRc5MfX61btXBsDH/3P0X/mrw6eqqxJmdxGI7bYwY70NbT3Au3acEnjsRMj17/amUlLSLdyz05pDH0/mR/IVbt3fx9xIx6wZ+nBE/OqXT7cAc+ZpiJwsdvvTwpCN7vMR24+mW/KhKWzPuWrugW4263ICgMVJXdyd3/cBt5x2odbtsu4MMiQPmZ/p9KtI4G4nkLj5EHPr3q1e1QuJaDjuqsRyyjHOcx86o5dzAhBMTiRj6YM/wB9qJfDvW7uhvC5bPPldTO11P7pjPuCMg03XdMJYhD5bcgzhgB7fSqSuV3K2QDEn1IP/NUWT3Az23p/WLest+JbbIMNbYg3Ungk8uno2fSr+lO0yI4jPGRH3968X0Oo2nehIKxB9D7eoit50H4rDwl+Fc8N+63sf4T+Xy4pZRTfylYZE9M2YJpj2Qwg49xUJ16WwPEYAFgon1JiPnV9VFTKAVumC0DtURnIER9BQ3T2ir5jP1/vvWvZSBjP61ndfZ8TG10M4MQPvBx71mrdsFWJZPiJsP4hwf0+naqe+7bMf+DVXWdUuaU7G8NiPvwDz3H0odqviW+34SqfIT+tLRKWSPnuFntggwo2tO622bbTzH8B/L2HNC7Hw5aL7la4oUz4cw6mezzMeh/OoD1+932n5KJ/KiHTut2rkC8NjdmEj/lf0p4ynH8rFUot/wAidQ6Ha1JbwW8K7z38Nj3kco3uPsasdJ6rrdGdt7T3ro/de1uYj/5LIYH3g0Tt39Kxl7yqR+8IzHrmiVnrFlCdt60wjBLrGBPBI/mKZZHVS2Upe4d0HVtwDqXAI4IKsPZlb8J9oqza6ye/PuP6VkL3WLDN5r4GQQyuQfWMDg8EH9anvfEumQnddU4H4QWn7Clug/KbO11JSdyhZP4j3I+cTQ690zTm49xrKs7xuJZoIBkQN2Pp86x9748tr/07Tvg5YhB7RzQjUftCvkQiWlY94LED2kx9c1uZNyivJoup/By3CDaueGo5BBZhknncAecGoukfDul0d7xb95XIMqLhCgHsSCSXj9axWr+INVdjddfjsdo+sQJ/pQ2CxyZJ9578k/Og+okvIrmvY9U6l8S6RdwN4FXJLCzu557CJOPyniqd79oVm2oS3ZuXQBG642044iJx9B8q83LAd+Bn5ZqNdQDP0/Mwak8rYHkZr9b+0TVti2VtCZEDc3/1NM8elD3+MNcY/wDU3cccKDPyAms4dRgkRIk/fdH6UtnUySZ4JH86DlLuLbLb32dpYlickn1Jk5/OmsDnPrz/AH7VVOoJH0z2jzAfqafcvSQP4jA+vP5Cl2CmTD3P9iuPv7fT+5qpdveU8Zg/SD/MilvXZCgclZ//AFP/ADWpmSLDPz65j86YD9+/2/qPzqjevkFY4MqT6Ezn7k1Nfv7Y5ys/b+dbiw0T3bm36A/Yf3+dM8YLj+85ob1PUMADxOD84mDXX13MSO5plBVsaifUWm8OVh4wyoykrnkr+IZPpTdFfJIkeZYTzdpIBkAggR+lWn6VF0FUDgkbUXdI8oG4kAFczjNGb+nmQ2y5mJOZbzeYNHAMehxEiRVeCXYpxM7rNQPFIA/dIxwPNPziKV9MCNgIAwCZ4zJn05nt9KLXuiqXNwSggBSDvJkgZHYz/uJzHbNPUaJ/DIRUPqQ2zykZ8rBQCQM5+U5hVA3EF6jROCfDUkRELJI9SRyTketQdRBFtJkYjIjtM8Vo9NbZXEqdsziTzAkD6LyRzz6kNZod3mAW4mFgwxDDPcc/1oJ01YVAyek6gf8AVkDIDTwQQex+sURXSpqBBgEF5IwZmRPqYP8AcVc1HSrVweWLTN+IjdDAgGCCTt54iMdqbo+gsjyt1SJP4Soz5cZLJz2LSYOMVRdzcQOenvZDbsrEg/an+LDEAYnP6Uc65KoVKMp5lwQPaCeR71H0RdM0m5v3yePw+o5UxTR3L/onKhdX1a4bO1zIS5uXtkzyZgDJrb9F+L1ukrdQ2ivLOQAcDsee+BPFYTXXF22w34DdhsAEAqCYMRHP51v+k9LUW0KJt8o/EWnHzP8ASkxxuxouSLl34m06mN5J9gW474A55rMdX+MHwbKYZR5iCSCfb2960l3pAPKg/U/1oXf6fswAw+TN8uxqkcf1BKczDXtSxMkNJyS0k+mf77U3xPkPnk+kCtBeuWgeSDxy9U9Tcttgknj+LtxVFhZyPJFAw61QJLVJZfeCwaYE7e5z+UH+/WS9pLLDKz96s6JLaiBgent3o+jS0BZYspOx/wDFQyx/eifr6j+Qo2bSMCN+AI/CpxI9TUP+FU43iAO9pZ/Wl9Nj8kDbVwR6+59v0qU3gBJ/uR/4q4mmXuw/+0B+hHrU6ae1OXkTMeHHb1DzU5Y2HkvcoWxu5+1c7ATAz/4+/NX009ocOT8h37cn1qhrbCEMPEYe+wf7cRuOJrncJN0PcfciF/cY9Yj5c/1pPFgqOJOfsT/Kpbejtqi7Ls8fiVh+4B2B7UidMFxiPGtpG4jdu5yJ49KHD6BVPyDDcO5wf4AP/wAv/NQ6VXOzsJznsCxP5iip6dDOd9s5HDZjdcIAGJ5H2p50xXusFjgc5mfTuaZtrwEHG0QuZzAP0X/mrCKAD/3Zn5g1Jqem3mcJtKkw5D+UhZaSAYmpTpWHAJG4zAJEBY+lK7DTugTqXhT6mRn1Lkf0+1WLtz/WtDHJP2kzPpABqN9C9yDt8ofMkDAlmx3q6/SbwdSbb7wvEESdpUGCRjPMzTS4hooatiJA58i59SZ+gxT9TKhJ5CZ9MxP6VLqOn3SwPhuPMC0qZCoeSIxTb+huOPwkFQQJESYgekfnWtaFaKty3uur6KTiPYn1qYvN9P8AaDPz2lqmtaNluEniGyCOffuPtUGk0t03GueG+wzD7fJ+HA38TgYmtafnwFHaixvUgjO4xgxPlzz7nvVq3p1IxEZH2MfyqBZhWKkYY5x++Nv0xTLestqI/F74zOf50N1oDsvLpjZJksozzySQC3I83ZvxHmM1Lp9eYAZDBwFYKDAMlp3ZHm/SOKrvrreqbabRwphyzAjIxgxnmK3n7PfhO31B73j3tRFsJAV1IO7eMhkaOAREU/qpyUJLZ6cegzPpn1K/InT/AE/kx1jUM25ArWgVG0qygA7RKhYkCGP73A+xBLHn3hrfYQ6gMYBJna3OO4IEwImvTk/Zf0+47KL99mtkY32ibZIDAx4XMGczzXnXxDohptVetIWZUcqNxkxgxiP7Ao5ckcath6PoM3VzcMa2le9aKuvsi2sk72Ihc/inkgTtwATj0qrb6dAJtts3WyFPmBUEzuIYlp4ExgZ5zUnR+lXtXeTT2WO+6VDm4CUVACWYqxMwB2PmJzBivQupaPpHRylu5ZbU6gICS/mKrOGM+RJIwAJwD708ccjz3OK3Z5/oVvSVeW2zMKqiMmQu2RMRIOJzHe83TTmEYSADjn7nAMHHoa3vSU6Z1YMttH015JaAxXkxu2htrrJEggHPbmsp0np94X71hwoFssN4UFiRdbabfY98nOKZ439jLLF+QFqOm3PDZV3kBARwQzTMRn1EiPeacmjYSPDW2TIJgKgOI8xbB+QBJMQaPde6fd06q62C+yBueyWhZmDc2zAj1jNQ3tO+p0/jLbtAr5ti2i26GIYLB5hpJjOeJo8JNAeSFtMw3UbFzw1YW7n4p/AQQSByAMHHFendB6sptILt5DcKz5/9JiskCVdVzgiQIJGCayranVXgVtWGdxuDbLbNAPIIAO059RFaC0fAtxdw2CwBYCREAjvwPnRjhmtULHPjfZhs9Ttthblsn/a6sc/I0J1mr2ZBJNdpTcvW5s23KDgW0JX5YEUOG/cQ6spAOGBU+vBE1WMJJ7Fnmj48lbVdMa8xcAKTmKHanpFxD+GflWp0di5s8iO7eiqWj5wMUc+Aumi/evLqbZO1VIVtykEse2DxTptI5ZYscmlu2ebnp1z+GKI6Do683G+gq/rgfGuJbBMO4EAnAYgADk4FMKXU/HYvoP43tuo+5ECq8ZNEYxhFlzTdJ02d5MkQo95n9Klt/Clu4X2TAGPftQe71G3ZJjzv6dh9au9Iuay8dynwwCO3aaX0ZJcrousmNvjW/oK3w8gb8RAmP5frXan4XMko/wB/tWw0vTC2Bkxz+c1Pa6O555/So2X9KHseaXehX7ZkKT3kfOKF6rTtksCJ9R8v6V7anSNuJkRmq+o6Wjgghccj05rJ7Iy6ZVpniCpHyx+kVJqHVoAtIhJOVN2Yg481xh+VbvrOk0K+UkB4/d47x+YoL034dXU3GWzcB2gkA8nNW4+WjmljnF0mmZTd5m+/5n/+qfauAx6yf5xRPV/D963ulDjB+c1RbQOoUlSAQCMHgzFN6cWiTcl3INTmDPBx7ZJ/nUh9T6n8xFRlDH9/32p6nB+dZ4dAeRlZ/LEfxT+ZFTC4Qyie3I9Yn9RTWXH9+tPK+dT7/wA60sSGWWhLmodTAZuc5OQ3Y+tS/wCZXrYxcfIJ/E3MA+tV7izP0P2pbiyB8qX0V7B9Z+5c03WLyuQtx1BmYZhMCB3pF69qGJRrjEe+TwTzVIiGB96Up5wf74IpfQj7DrPJeR732YDcZMETA7MP6VImtuxhxH/ap/lUDmAT8/5U8Ef375pfQXsD15LySWLdsN/prGDkkk8jgcRW++ABqfA1h0ZAugWjnblf9WQJBE/avPrTBTPz4+c1tf2f/GdjQG8bqXW8QJHhhDG3fM7nHrXL1PR5JdQnBOq7/wCT7H4b8V6fF8InjnJc+VqL87j49tDvh46//FM2ntlL18mXZIVQzC40bhAGAe5jiqPxvP8Aj9RPO/PzgTW8T9rWiBYizqpYgny2uwA/930ArzT4k6wmo1N28gYLcaQGA3AQOYJH51y5fh+ZQqKb2ep8P/5H0mTqnky8ca419XtefpWv9mg/Y1dH+YEN3sXAvzDWzA/+IP2oT+1G3cXqd/cTDFSvMFCigR7YI+hoF03XPp7qXrR23Ebcp/Ig+oIJBHoTXo2o+N+na9FHUdK4uKMMmQPWGDBwDztgj5177xShPlVo/O4zjKHFunZiPh/4bualWdEa5tcAqoJJESx9olfvXo37PdFq7W+LFtdiIhe8WXYVDMygAT+8CT8s1JpPjHQaLS/+itEbi4UXCQSQC24ksWI3YjFVfhD4vS8l/S6uSLm9vEBA3eIwDCO2WkH0+VJOM5Jvjorj9OEkr2Hem6y6NTbDdU01yWhrIKEvM+VIMgjt8qn0aeF1hrSAC22mNzaABDl1DED3ifnNYfTdV6d0++Llm1qL91XgvdKQgna5QCNzbZAmOeaO9B+Jber6v49pLoT/AAptkMFBBFwNJhiIyBzPtSywvbrVDxzJ0r3ZW+M/ivUaLUoLG1LBa4zIqrNxhcdXZ2KkglhMj1oh+0DR/wCKs6C9bs77ty5bHhzAdHtm4UY/wjbz2E1mv2qItx9PdWR4it5TgjzbhgEgHz5q/qv2gW0t6Jbdq4bmmKbg+0KwFh7TbSGJnzyMU8MbqMoreyUsiucZvWjRdTv6tfDW5rNFooH/AEkbJHA/EBAHsIqz1rT+L00NduW79xIi8gABPiBTEcYwRxIrHdc650rVXDqHGrW4QNyoEG6FAAJJIGMYIqxf+OrF7RXNMli5aMQkbWRUVlILMWmTmccnvzSvBOk0vvoos0E3b+2/6jT/ABf1T/LtPat2ITdI3QCfKBPOCxJ5qH9nXxJc1b3VvAFkVStyAGKsSNrR7iR9azR+NtJq7AsdRtXNyHFy3nIEBuQVYjkQQfyqf4f+NtDo2ZLFi/4ZEtcO1rrsDiQWACAT378DM78PJQa47B+ITmpclxLnwqmrT/F3LaadEa9e/wDUX2IICswhQBlVIJMkSZ9MX/hS/e/xAFzqum1QYNNpdhY4JlNvp9oms5pfjTS3dNd0mst3fCZ3Kvbjdta6bi7hOGBjiQf1rdE+IenaC8raazqLrHDXbpTcqHkW1BAJJjJjvntTvDNqXy7+y/8AWLHNBcalr7/sTnoNn/O79rYBaVd4UYUM9tDHsNzkgVP8U9a8JhptMAsqdzRBDA8D14/OgfVPidn11zV6bei3Qqw6rJCooIIkjlZ5qr1bXPqdjNtDKCAVEEye+e1U9JuUXP2/Un6yUZKHe/3/AIHaL4mv2m/6jfI5xP39a0eq/aJutwtuHI5nAP2z/wA1hVHm8wJMEn+X500WTkwYGZ9Ks8GOTtogupypaZoLPxjqVmHmQeQDnkHEelDP8ydmZt7S87snnBH6mqAxtnvFP0rAOu7KhhMem4T+VN6MV2QvrzdWyFmPfP8Af/NO6Tr2sXluISCp7encfakuJB9Rn+VVmGasopolydmk6n8WO87BAaCZ5kGZq+/xKrWLavbWVQDt2EAx8hWOiDn1pblwsaT8PjrsV/E5L7mj6dc0j21W4sNu59txPp71O/wXtCnePMN0xjJUAfmaz+k0wKgj8RkR9cVoLPWzC7/wouwrJyFa2J7fw1zZcVP5C2OUJL50Zt+msBb484MDvj1FS2Oh3rglFmCfyBbH2NX9Uh1F9RZEAvCjsowPtWms9O1FguEG4rHBAABRgTyJ+VLPSXuCGFSb9jzlrf8Af3pHTj5f0rQdR6Uy21dgATJI7/iMfkRQe7bimWPl2ISjKL2U2t8U5l4+VXP8KY4OMH55P9KrRQeNgbZBeSaQrVgikoUFTLHXOk3dLda1eQqykgEggMB+8p7qeaHkfpXV1WwvlBMtlioTcUOUUtdXVZJEjqcBXV1OkKyScU+wfMJznjifrXV1MKOvKQSGEEHitr8HfElnS6ch182792NzDncSYEdontXV1T9OOSNMKyPFK19gL8R9dbVMCYhZ2AcqCfX1wKC3DJpK6mhBR0hZScnbGrzVy5aI80FVYEqM8FojPbB+1dXUZ6o3hlRqUGurqYUkalXTk57Dv27f1FdXUjdIEdhy69sKqQR4Y7fvPgE/r9qm0bpHM/vEEfkD8/0rq6oOHynTHI+ZBeQLccwDJ4HAHMD7/lTxqiqPbC4eAZ5gA4pa6lqx3Jq6A2otxt7if50+1a87f9wj65/lXV1Wb+U54q5DLwlW+c/Q5qsnP5/aurqaPZis5hkzzNP8IqA3rMfpXV1Fy7IyWmSaXVNbI2mOPyM1YVTcLKJjJE49z7c0tdSZNKx8e3TNF0BBpmLkbits/fcI/Stbb+KbRDTElQQBM5gd1EZNdXVwSipu2eknwVIx3xGTfuSogbQInmAFn8qg1XTRCkwCE4GeBEfeurqbk0kkZwTbbKjuWDEiAdh+sGR78Cs+wpK6urD5OPP4JbGn3R7kAfM1sOnfsz1V22twkJunyuIYCSBI7SBP1pa6uXq8jhVFulwQyXyP/9k="/>
          <p:cNvSpPr>
            <a:spLocks noChangeAspect="1" noChangeArrowheads="1"/>
          </p:cNvSpPr>
          <p:nvPr userDrawn="1"/>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sk-SK"/>
          </a:p>
        </p:txBody>
      </p:sp>
      <p:sp>
        <p:nvSpPr>
          <p:cNvPr id="32780" name="AutoShape 12" descr="data:image/jpeg;base64,/9j/4AAQSkZJRgABAQAAAQABAAD/2wCEAAkGBxQSEhUUEhQVFhUXFxgaGBgXGRgYFxcYGBcXFxgYGhkfHCkgGBolHBgbIjEhMSkrLi4uGh8zODMsNygtLisBCgoKDg0OGxAQGzQkICUsNCwsNCw0LDQsLDQsLCwsLCwsLCwsLCwsLCwsLCwsLCwsLCwsLCwsLCwsLCwsLCwsLP/AABEIAKgBKwMBIgACEQEDEQH/xAAbAAABBQEBAAAAAAAAAAAAAAAFAQIDBAYAB//EAD8QAAIBAwMCBAQDBgUDAwUAAAECEQADIQQSMQVBEyJRYQZxgZEyobEHQlLB0fAUFSNi4TNy8SRTgpKTorLS/8QAGwEAAwEBAQEBAAAAAAAAAAAAAQIDAAQFBgf/xAAuEQACAgIBAwIEBgIDAAAAAAAAAQIRAyESBDFBE1EFImFxFDKhwdHwkeEGgbH/2gAMAwEAAhEDEQA/APUuk9Nt6e0tu0oVVA4GWMZY+pPrV0VmU+JrexfMdxjkVb6f19bh27Lk9oVjPMTAxO05OPerPp5xXbQnrc5W3bYZY0q1QcBiru72wCIU+QEkEQxP4jzgH74qrqunIrrdfU3UUSYN4oh9hkDaPTP6Gp0g7DDUJ6z1IWU3NVRvi/RLKrqN2xRMJdcRIAO8KZ5AmTzVLQ9VsdR3KgZdhUw0SynvAJgTj6iq4o07ktCT+hi2AuvjaM8Ex+vP60MuJBIPajHxH0w2bpj8LSVP8qEMK+jxNNJp6PLyXdPuREU0ip1AnPFRRVrJEZFMIqUimkUUzERFNqQimGmMMpDT4ptEKGEUlPIpprDDSKaRT6SKAxGRSEU8ikIohGUhp0UkUBkxtIRTopIoD2NikinRXRQDYyKSKfFJFYNjYpIp8UkUDWNikinxSRWNY2K6KdFdFY1jYpwNLFdFSzdPjzKskU/uWwdXm6dt4pOLfsDtH1Vgdju0ZjJgHmjaaxkKlHZW4LAkEY9ayN5cT60a+GXW6WtXH2sQzIxjadqFip94Bjj05gHxMeVdpFZQ8oMX+rXLkC4xuqkkByTlonM7iPae1N6fqclWLFR+Fdxhc5IGQvft+tUm0zLkFWBjKGfT938X5VGHIJj3A9+0V0uKqiab7h5+pjaw8FQ3lO4klwJJADdu3pxV34d+IBZ1dq8QESSjhJ2+GwjhmJIB83PbHag2pckFswYgcmAe+Ock1a0vTg1uROFLSTA4mTAPEfpUnGNbHtvsaT4g6l/iLpcKFHAjuB3NCWod0zVHdsLEjgT7DEe0dqKFa9PC1xSXg87KmpbIiKYRUxFMIq6ZKiIimkVIRTSKYBERTCKmIppFMmEhIppFSkU0iiAjiih6GfB8Y3bW3AgElix/diBmhsUVv2k8G35xA5A7sQCSfft9Pep5JNVTK40ndgZlpsUQ0XTmvbtsDau4ljAj+vH3qkRTqSboFNbI4pIp8UkUTWRxSEVIRSEVg2RRXVIRTYrDWMikinxSRWDyGxSU+KSKxuQ2KSKfFKBQoPIjIrop5FT/AOnsiG3zO7tHoBQZrKsV0U+K7bRoXkMiuinhaXbRByMuWx/f9zUDd/y/nUxYGmC0c45+/avkz1wt07XhhmQwESpiRETH9/nRRdWGENcY++1dw9PPMx/KstZu7W3e+Y/Ott0rot2/aa5YvEkBZEhSS7bVUHfklvau3FkuOyM409EnRNIGDeJcAggiVJBEGYJI9iOZn61P1zWtCIHueXKgnaEBjy7AfL+FTz8xS6BbiId3iBwNvmWBG+WhicjjERz9Q2st+cgEiD3P1mfzoJqUwtNRJAhbOZ9fr61suh9LbVW99ohyqjeojerYBBWR8we9YZXM4NaX4N6t4Nw7BF053ZhsfgI9OfzqvKaT4OifGL/MgnfS4rCylmHMSpIU5Yo25t0xhsTGeK7R6QqHS9bXxCYUCX8MAkBmIfyrGTknjFabq13TXUa/4wtuwUvbJD3AASDAHmCmZmI44zQnx0RS1tbZZtsNdeDCyABbJAKieT7DOK4Fkny33/vk6eMa+gN1+jCDClixmSQAFgcBcAZ9zQcZ/wCM578UYfVPfuMxuRZEb7YvIZjMQ5YxIMQpIwBGDQG1qzcuMWM7uB6RwB7QI4HFej0eWSlUmcnU4043FExFNIqUrXJaLGFBPyr1bS7nnJPsiAimEVMy00imTMQkU2pwo78VGVo2YmuaryBUBXADQTDETn5kGKpxUhFNiskl2C5NjIpIqSKSKJrI4pIqUitB0P4Ov6lDcG22gBgvI3R6D09zip5MsMa5TdIeMXJ1EzUUkUX6z0G9piPEXytO1wVZWj/tYx8jQsimhOM1yi7RpJxdMjikipIpIpgWRxXbafFdFY1jNtdtp8V0VjWM2122nxXRWByGbaWKdFLFYHIZFdFPC0u2sCzEq4qZr+ZHMf3FUjjFcpivkEz3mifcZgiZyKJ9I1e1gpJxlYMEZnB7Zz96Fi9IA9/yiK7xMyMZx7VSMqYrVm803UXNvaTuj1x/uP5yPnJ70L1jS0j65HbFR6O9Kg74Ug4PYzn86i1Fzn7/AM66IcbdE5SbVMkL571JptWUZW/hIP27VBpbgJBYwPWJIxgx3pzd+/qfnH3zVbFNP1Xqptm3dtBSWUgOQCQI98Tn7j1FP0t8ai0XclmAKtJ44I9cEiB9fTFLRWw2n8OQd34DOfEgkrnj2+vtQaxea0xIBBEhgfSfbjihlhe13DCVOma7pWjJRbhVipMzIj5tyeeeOeYig/WbSo5dGEzxOeJDRAgEdoxRLpXWbYtsngoysIDO0lGM7jHeB9JCn2Ie/ZJQE/ihSRx5QMAenlA+1QjKSnb0VkouNBPomrW8WV8PsbYJAVnAwCSYUd+cxFXW6erkILlkPtI8+psLLFgTChyewA/ucTdUK3tyMAyCfSYohZs2ShJLAk7QFAI9idzg559q6Zzk/wAzIRjGPZGi1+lNqAwUT+8LqPuJgiIYmOahs2SzBREk9zAHuSeB70C0w3EhZLdgoBJMxAg/pNaQ6l9KoQ2+SqvvU7QQscgjzAnse59qvDqJY48e78EZ4FOXLt7mks6NLdtEsizcZxF1mZQdp/HtHP4ZgT9CayWt02xjghdxCk8GD68EjuOR3rbdPuW9n+otnbJKhbO8yAFVmkmIMHJiAaz/AMNdbIuXLW9mF6SFKh18Q/vc+TGZ9McgVz4OpnCUpd/ctlwRlFR7AO3ZLEBRJPAFF3+Fry2muNsAU5XcC3zEYP60X6le0isLaruuMSfEVEIEfignLZxke/rVvpqqf9K4sW3LKsBS+1VYsQBBYlg3qRx3q0/iLpOKolHo15ZT+G+l2ktlr1lbzlgUAhioABO4fhn/AGmtK/SLF0hbmmtrtI2BFyu7J3hI8snOSJI96g1AOlhU8QzO4rbhSDONxBEgggjPBntLj1IAIXVEdmO8MxuttBAaQASIMHEYrzsnU5Jy5XX+TqjgjFUT2ekWbImzp18QztIU3CsHszD8zHIoR1HrWy+bV0XwyAneQVDgAQpUcrMkPMbpz3Hde6ldvSUd0CgFMm2TByTBKgkrg4gfMRldPfd7xRrdxrht5NxwzMxXduLbDskN29J70sbnbk7HpR0iT4q1tlnR03Jvk3bYMhm2hUYYA5XiedxAHcAVPcEcc45yKOdT0gW25JQnkKGLY8QCMEQPMaC9OZWdUusLaEQrwSqmTG6PMVJnOSPcCK9Los6gqfY5OqxOW13Gban02jZ8jChlUufwqW4+vtRl+l2Utq4upqCQSIJtWcTKl2h2ODwFjuauf4zTPaRHe/4pfc3hG21tGaSFVTKc4AjvycVfN8QilWPf7f3+2Rx9K3uZUdgtt5tAWlXbbF23NwuRzs3hlZmYw8dwAYxQm/0tlUMGRpCnaGBcbhiV789s+1aXTOBYlb5ubWLDep3IPNvx5kiJhZPFS6bxLl1TvtG6FgObhHm8sbAjdgoO3GWMjvXHi6ueNto6p4IyWzElIwcGu216H1u3p0UG9kwAniIVPEAKxUeswZ94jGffoNkorrq7CBohLrAMCeB5S2Pcx9a78XXwmvmVHHk6WUe2zObaXbRfVdBuo5t+R3UwVttuYeXdMQDEZnjn0NVl0DYkhZAI3TkHg4Bxmun8Rjq+SIenO6plHbXba2/Tum6O2IuWmvv3c3BbQN/Cqrc3H5wePQ1mNdftuX8LT+GFfb5XdyMnkMTIiI44PyqEeuxylSv76/m/0KvpZpWDwtLtqULS7K6+RyNmAdOO4moQgjnntV3UqQTHqP0k1VtrO35ia+Qu9n0KIrlsg/KkViKtXrYloPoRPsaW/ZAQGPSfTj2omLHR9VG5T3EjMQRz88R9qJae+ow8kQYiOe2fSgV+0OVPbNWLN2R7jn71XGxJLyF9PZmACuWAg9+TkemIpVaTGAD3A4nj6Yp3TrJPmKllSCSJhSTClj7mYEiabatSpeAwEiJyTGCR3GZ+ldCdsWqCjdJdLNm/bO5SxB2HcyOjcED8MiCJ9TyM0/UaM6lPFtf9QYuLwH9GHuf1mr1zp1xlQb3ChAStwnEiXC7RDAsTBiTnnJJP9nelsPqmS65G5SltHUr4nc7WBEMsekGe9CGZJtSNKHlGO6RqthbGTAz6ZEfnRO69xwd+JIELyMSf0j616B8RfBKWVLWURkgbmubS6ETktEuDiBkzE+tYPqNl0SJmDklSp5InJzxz7GovKpS0Oo0gC5llDTtB7QWCzkAnmMn51oNHbtXV3W2JZAAtt9oKL52Zy8bTwB2Mk8zQG4kHyznIitD0zqb208rXbqtDMqAKttoCwCQx3wIEQseva2V3G0LDTKb3TaugXVIHJmVj0yCJg95q7rtQqBWYktIwpYGRzlsiIwR6ChnWGAbbJbAJLc5mfn2zUKWleNzmIgQJdj/CB/Fn7RyaRdkxvdBXVXP9NdhdrbAAlmADEEkggGDEjOJgGPSx8N9NN26kJcubSdyqJXaB+8+Qq5C0tkuiQLIRAo5uAkGJ80QSZInHr2quvXPC2KArIxhkEgfvAZIzlmPGcUY5W00kBw2mbK2ltbjPZtMXA2q11lPhznyAYHPvwTImmW1vm8jo7HYfMQJSQFWTAIYxPPsaXR37TWRcDEIsIwVTvW5O0BvKqnJXuSQZqbRaZQZKuXQDzNsQeYzKlpIYA+h4HFQ5JFaCVvUEEnarE7SbjNtUNkQwWMdzEc571I5QGWddsEeS2ABGSQYEyM4jvQu848TwxBcIJ3EkFQeZgKDLCcek8Y597AkBLm0DcE3GBxPH4cR9anoahNReDKfBJ8zKIYSdpCgzx2JPzoDpOmW1uNbt+LguhBENJCMg/EqgGHPH7p9q7reuAQhOfEMmSQzCDx6bVIj1qLTMiXrlufKBp2ERlrOTz3MfaavFtLRNpWE+mdKtM5uNshmPlvXLaG55yxIRQW24ntIEznGb60FuXn8K2ikThZKlSC24TkETGPTtFFtXq9qXmM+Xcn4Y27jkCcghWAyBOIrOaJyLyj8RIKzOCWVlGTyM96fE3uQs0tIv/DuodiEbzL5vCBUspuHAQY25J477c0a/xN+0rMVSyvhsLahVtudrkE4UHZMkgnv2ms0dVdVi1q6bRwuLhB7Lngt6nGKJavrJvWVtm47FGJcMxJM4AB3HcsmPXHAmnyRtppaYsXWrJ73VHJ23S7DZClyN0LAk4JaTgT7etH9PqboRb1hRbvN5ifBVA0gDlSPEB2Tx6Y71kbWs1AdWS4w3wQRcXPuZaRBnn580f6d1W8r3GvXmeBtI3kiMEwRI4A+vtNSyKloeO2VupdOuX3AuNuLSzOCzTwIVVUlc44j5Cri/D2y4WUyLaATkGSPRT5R+MlTJERmjmmcMGez5pRmwBLCZnI3MQe3uJ4qyNLqCD5RbtBBIHlP4lP4Y8sZJJ+nrU3mlVDcFdmWi+bd60WQgkBVALbgVJkDbj8SzMNORnBp9G6RqbttlCuYZkJztt7VmGJHlMtIAz5gYrUam+qsfEAMKAQd3lAwDO737gT6+rNRcTYxBBAQkz4itAAH4XEiFzicCj6zS0jemrFt9Mbau648g/hLLtMn8WwwV57D1wKw3W1Caq4tpiUJnkxPJAnMBpz6E+tavU6vyMyiGWNxknHhhs9gYMR7/AErF6rV7ofkgR6D8RP8APiq9PbbYmVJIJaGyrIAWuHA2lgIXJ3DnIk/ekOmPYT7jg/KnaSzbcWvMqr5i5hpkRIgSST/PkCor121uOLXPq/f5V1w6mUNHNk6eE99jBM0vH+5u/vTXsd1wcH8pqG7eIaeI3fn/AGPtVgED7qPvBrxoSpbOkqagwRII+ffIJg1PfwqgmYHH/wAZ+1TABpHp/QVDqrZ3z2GPcY/v71R91QbJHEouJgQfpjAqsmCPYH58jBp9i/AAnGR+RP8ASm2L3mzmRB+WMUyZj0r9mVjda1LoVZ4Ft7bQd9p0kEA/i8wOO0DnsbTSp49q61td1twywNoENu2wIxM+2a8w+HPiK5onL2grArtdHEo6hpAI7MOzds+pB9c0Ny1rLI1GklrZ/Ehy9puSjDk/OlyKS2PBrsYz4v6jq1us1y4xQyEYAbdvAXjykDEHPz5oPpNbdO24n/UtsHW4B5pWCuYyAY+c16HctyCGEg1D/kb3Sqh1t6cEeIFUSZyYyMkT9q0MqqqDKH1NH1z4kvJ023de0PEvLDEEbF9DE53DIE4k+kV5fqerXbyA3ApXuAYIMQYiY+or17q2rF60VVLTKMPYuSviW+3huPwMIxg/Tv5r8VdJe0R4YL2T3gl1mZ35IgDG6Y5OMVotX2BWgZ07Ro6f6bKboGCcsZIEGSNm0RnIb/bGSPRPh67bZbpYA9trMGHMyYg/Lg0I6FoDectbLKUK/ILPmO6InbPl7++a22g1MypMle8RgYGK2TI4tpMMIp9zLfFfS2DeIF2qRkjgc4I9STyOap9OS4gBa34cA8q5ZmwVbbkEDH54r0K4gYEGIMyD+dZ3quhuWgptFdqzBIlUBHBwSi8HGMcCZoRzWuJpQp2CtQlw2/ECMNwnaRMEQSZJk/KB8qApuuMkfiLQJxx6+sd6JdeN1QDeUQThkIKvgQQQvoPnjiq3TLhYgKonJwCzQw2sY/eIBnj1rog2o2TdN0GegM9241u0rMzuHVQJPlweeMRn+lafVWm06g3Ea2WJAHlUk+yjJERmIrMfA2rS3r7O8wpZ1YZHKsFBA7btuK3nxZ0gFhqrALqJN1RBVQq+Xy4YDkxxj7zk90x0zI/4hndSGgyZlWC7TnOBBwIjvHYVIepOCVFxgAYxGfNnJOB8h9ahur4rHeYPpG8+bO0mZOQ3qBxRx/grUeH4gA5kqJF0qvHl4B5O3n64p/l8gtmcvf6iquQdwMiJknbEd8Gla2HdiCPOzRuMCGCp6ZxOfc1PastAKqx/FwJjZ3OMCQB8yKbpkjYJJjLe0beD3JYxHtR5ewKItZeyyrtYnfuLCd5O0bjJxMDvis7q/wDqHb2wInEE8d/eixOMKckzJwDz9OP1oXasFrm2RO6ASYE/Or4tEp7JdcPFfd5QWcjkDLMIYxxM5qBN9p4WNwJBEZmIIyPQkVe6h0p9OALhQEjcu194YThxAgCf5Ue/yVtXYt3mR5Zf+pbUmY9RHmGOfnBiqxkqoSSd2UOiXUW2PNYLEmUuWi8AHsYAAyO/B+lWtOhuoQnhK10tsUIQzEkRkLtiN0D09Kt9F+CL7eYMPoVllJBmCw8piJ9fStj/AJS7hR4N9QECb2uWyzBdpIifICFA3d4yDM1y5ZqL0WgrRk9Drm0N1CwGG2FYAwPVoMZA4/h59NRqPjR4draKyTHPnQlfRQQR/uJ5ERWQ1GnXxEN/xD4Y3MWZCrN+4qgTOQo5MgVofg+5pLjXDd2pcBZfO7HxEKmSSxK4Cn0iBUZcXtjdgT13qC3ouM83SIUCAFI/iOPNhj2gFck8CNb1Vy6swAgCYZpYDGWBng8g8GiHxdpbVksLeotXQT5ArA3F9Q0fcGc1l31XlIJknvx6z8+2aeOTGltiSZoF6i5Rh4SoGL3CQxPlC5HmPYRHrA9JrNanTlCFPoCeMH0qfV9Wu3dss3lG1e0ACABHAiqO4kVL8Zw/IhJfMSboBA4PP8vlTY9wPakJNMd4Mf1rknmlN3JgpGRc5MfX61btXBsDH/3P0X/mrw6eqqxJmdxGI7bYwY70NbT3Au3acEnjsRMj17/amUlLSLdyz05pDH0/mR/IVbt3fx9xIx6wZ+nBE/OqXT7cAc+ZpiJwsdvvTwpCN7vMR24+mW/KhKWzPuWrugW4263ICgMVJXdyd3/cBt5x2odbtsu4MMiQPmZ/p9KtI4G4nkLj5EHPr3q1e1QuJaDjuqsRyyjHOcx86o5dzAhBMTiRj6YM/wB9qJfDvW7uhvC5bPPldTO11P7pjPuCMg03XdMJYhD5bcgzhgB7fSqSuV3K2QDEn1IP/NUWT3Az23p/WLest+JbbIMNbYg3Ungk8uno2fSr+lO0yI4jPGRH3968X0Oo2nehIKxB9D7eoit50H4rDwl+Fc8N+63sf4T+Xy4pZRTfylYZE9M2YJpj2Qwg49xUJ16WwPEYAFgon1JiPnV9VFTKAVumC0DtURnIER9BQ3T2ir5jP1/vvWvZSBjP61ndfZ8TG10M4MQPvBx71mrdsFWJZPiJsP4hwf0+naqe+7bMf+DVXWdUuaU7G8NiPvwDz3H0odqviW+34SqfIT+tLRKWSPnuFntggwo2tO622bbTzH8B/L2HNC7Hw5aL7la4oUz4cw6mezzMeh/OoD1+932n5KJ/KiHTut2rkC8NjdmEj/lf0p4ynH8rFUot/wAidQ6Ha1JbwW8K7z38Nj3kco3uPsasdJ6rrdGdt7T3ro/de1uYj/5LIYH3g0Tt39Kxl7yqR+8IzHrmiVnrFlCdt60wjBLrGBPBI/mKZZHVS2Upe4d0HVtwDqXAI4IKsPZlb8J9oqza6ye/PuP6VkL3WLDN5r4GQQyuQfWMDg8EH9anvfEumQnddU4H4QWn7Clug/KbO11JSdyhZP4j3I+cTQ690zTm49xrKs7xuJZoIBkQN2Pp86x9748tr/07Tvg5YhB7RzQjUftCvkQiWlY94LED2kx9c1uZNyivJoup/By3CDaueGo5BBZhknncAecGoukfDul0d7xb95XIMqLhCgHsSCSXj9axWr+INVdjddfjsdo+sQJ/pQ2CxyZJ9578k/Og+okvIrmvY9U6l8S6RdwN4FXJLCzu557CJOPyniqd79oVm2oS3ZuXQBG642044iJx9B8q83LAd+Bn5ZqNdQDP0/Mwak8rYHkZr9b+0TVti2VtCZEDc3/1NM8elD3+MNcY/wDU3cccKDPyAms4dRgkRIk/fdH6UtnUySZ4JH86DlLuLbLb32dpYlickn1Jk5/OmsDnPrz/AH7VVOoJH0z2jzAfqafcvSQP4jA+vP5Cl2CmTD3P9iuPv7fT+5qpdveU8Zg/SD/MilvXZCgclZ//AFP/ADWpmSLDPz65j86YD9+/2/qPzqjevkFY4MqT6Ezn7k1Nfv7Y5ys/b+dbiw0T3bm36A/Yf3+dM8YLj+85ob1PUMADxOD84mDXX13MSO5plBVsaifUWm8OVh4wyoykrnkr+IZPpTdFfJIkeZYTzdpIBkAggR+lWn6VF0FUDgkbUXdI8oG4kAFczjNGb+nmQ2y5mJOZbzeYNHAMehxEiRVeCXYpxM7rNQPFIA/dIxwPNPziKV9MCNgIAwCZ4zJn05nt9KLXuiqXNwSggBSDvJkgZHYz/uJzHbNPUaJ/DIRUPqQ2zykZ8rBQCQM5+U5hVA3EF6jROCfDUkRELJI9SRyTketQdRBFtJkYjIjtM8Vo9NbZXEqdsziTzAkD6LyRzz6kNZod3mAW4mFgwxDDPcc/1oJ01YVAyek6gf8AVkDIDTwQQex+sURXSpqBBgEF5IwZmRPqYP8AcVc1HSrVweWLTN+IjdDAgGCCTt54iMdqbo+gsjyt1SJP4Soz5cZLJz2LSYOMVRdzcQOenvZDbsrEg/an+LDEAYnP6Uc65KoVKMp5lwQPaCeR71H0RdM0m5v3yePw+o5UxTR3L/onKhdX1a4bO1zIS5uXtkzyZgDJrb9F+L1ukrdQ2ivLOQAcDsee+BPFYTXXF22w34DdhsAEAqCYMRHP51v+k9LUW0KJt8o/EWnHzP8ASkxxuxouSLl34m06mN5J9gW474A55rMdX+MHwbKYZR5iCSCfb2960l3pAPKg/U/1oXf6fswAw+TN8uxqkcf1BKczDXtSxMkNJyS0k+mf77U3xPkPnk+kCtBeuWgeSDxy9U9Tcttgknj+LtxVFhZyPJFAw61QJLVJZfeCwaYE7e5z+UH+/WS9pLLDKz96s6JLaiBgent3o+jS0BZYspOx/wDFQyx/eifr6j+Qo2bSMCN+AI/CpxI9TUP+FU43iAO9pZ/Wl9Nj8kDbVwR6+59v0qU3gBJ/uR/4q4mmXuw/+0B+hHrU6ae1OXkTMeHHb1DzU5Y2HkvcoWxu5+1c7ATAz/4+/NX009ocOT8h37cn1qhrbCEMPEYe+wf7cRuOJrncJN0PcfciF/cY9Yj5c/1pPFgqOJOfsT/Kpbejtqi7Ls8fiVh+4B2B7UidMFxiPGtpG4jdu5yJ49KHD6BVPyDDcO5wf4AP/wAv/NQ6VXOzsJznsCxP5iip6dDOd9s5HDZjdcIAGJ5H2p50xXusFjgc5mfTuaZtrwEHG0QuZzAP0X/mrCKAD/3Zn5g1Jqem3mcJtKkw5D+UhZaSAYmpTpWHAJG4zAJEBY+lK7DTugTqXhT6mRn1Lkf0+1WLtz/WtDHJP2kzPpABqN9C9yDt8ofMkDAlmx3q6/SbwdSbb7wvEESdpUGCRjPMzTS4hooatiJA58i59SZ+gxT9TKhJ5CZ9MxP6VLqOn3SwPhuPMC0qZCoeSIxTb+huOPwkFQQJESYgekfnWtaFaKty3uur6KTiPYn1qYvN9P8AaDPz2lqmtaNluEniGyCOffuPtUGk0t03GueG+wzD7fJ+HA38TgYmtafnwFHaixvUgjO4xgxPlzz7nvVq3p1IxEZH2MfyqBZhWKkYY5x++Nv0xTLestqI/F74zOf50N1oDsvLpjZJksozzySQC3I83ZvxHmM1Lp9eYAZDBwFYKDAMlp3ZHm/SOKrvrreqbabRwphyzAjIxgxnmK3n7PfhO31B73j3tRFsJAV1IO7eMhkaOAREU/qpyUJLZ6cegzPpn1K/InT/AE/kx1jUM25ArWgVG0qygA7RKhYkCGP73A+xBLHn3hrfYQ6gMYBJna3OO4IEwImvTk/Zf0+47KL99mtkY32ibZIDAx4XMGczzXnXxDohptVetIWZUcqNxkxgxiP7Ao5ckcath6PoM3VzcMa2le9aKuvsi2sk72Ihc/inkgTtwATj0qrb6dAJtts3WyFPmBUEzuIYlp4ExgZ5zUnR+lXtXeTT2WO+6VDm4CUVACWYqxMwB2PmJzBivQupaPpHRylu5ZbU6gICS/mKrOGM+RJIwAJwD708ccjz3OK3Z5/oVvSVeW2zMKqiMmQu2RMRIOJzHe83TTmEYSADjn7nAMHHoa3vSU6Z1YMttH015JaAxXkxu2htrrJEggHPbmsp0np94X71hwoFssN4UFiRdbabfY98nOKZ439jLLF+QFqOm3PDZV3kBARwQzTMRn1EiPeacmjYSPDW2TIJgKgOI8xbB+QBJMQaPde6fd06q62C+yBueyWhZmDc2zAj1jNQ3tO+p0/jLbtAr5ti2i26GIYLB5hpJjOeJo8JNAeSFtMw3UbFzw1YW7n4p/AQQSByAMHHFendB6sptILt5DcKz5/9JiskCVdVzgiQIJGCayranVXgVtWGdxuDbLbNAPIIAO059RFaC0fAtxdw2CwBYCREAjvwPnRjhmtULHPjfZhs9Ttthblsn/a6sc/I0J1mr2ZBJNdpTcvW5s23KDgW0JX5YEUOG/cQ6spAOGBU+vBE1WMJJ7Fnmj48lbVdMa8xcAKTmKHanpFxD+GflWp0di5s8iO7eiqWj5wMUc+Aumi/evLqbZO1VIVtykEse2DxTptI5ZYscmlu2ebnp1z+GKI6Do683G+gq/rgfGuJbBMO4EAnAYgADk4FMKXU/HYvoP43tuo+5ECq8ZNEYxhFlzTdJ02d5MkQo95n9Klt/Clu4X2TAGPftQe71G3ZJjzv6dh9au9Iuay8dynwwCO3aaX0ZJcrousmNvjW/oK3w8gb8RAmP5frXan4XMko/wB/tWw0vTC2Bkxz+c1Pa6O555/So2X9KHseaXehX7ZkKT3kfOKF6rTtksCJ9R8v6V7anSNuJkRmq+o6Wjgghccj05rJ7Iy6ZVpniCpHyx+kVJqHVoAtIhJOVN2Yg481xh+VbvrOk0K+UkB4/d47x+YoL034dXU3GWzcB2gkA8nNW4+WjmljnF0mmZTd5m+/5n/+qfauAx6yf5xRPV/D963ulDjB+c1RbQOoUlSAQCMHgzFN6cWiTcl3INTmDPBx7ZJ/nUh9T6n8xFRlDH9/32p6nB+dZ4dAeRlZ/LEfxT+ZFTC4Qyie3I9Yn9RTWXH9+tPK+dT7/wA60sSGWWhLmodTAZuc5OQ3Y+tS/wCZXrYxcfIJ/E3MA+tV7izP0P2pbiyB8qX0V7B9Z+5c03WLyuQtx1BmYZhMCB3pF69qGJRrjEe+TwTzVIiGB96Up5wf74IpfQj7DrPJeR732YDcZMETA7MP6VImtuxhxH/ap/lUDmAT8/5U8Ef375pfQXsD15LySWLdsN/prGDkkk8jgcRW++ABqfA1h0ZAugWjnblf9WQJBE/avPrTBTPz4+c1tf2f/GdjQG8bqXW8QJHhhDG3fM7nHrXL1PR5JdQnBOq7/wCT7H4b8V6fF8InjnJc+VqL87j49tDvh46//FM2ntlL18mXZIVQzC40bhAGAe5jiqPxvP8Aj9RPO/PzgTW8T9rWiBYizqpYgny2uwA/930ArzT4k6wmo1N28gYLcaQGA3AQOYJH51y5fh+ZQqKb2ep8P/5H0mTqnky8ca419XtefpWv9mg/Y1dH+YEN3sXAvzDWzA/+IP2oT+1G3cXqd/cTDFSvMFCigR7YI+hoF03XPp7qXrR23Ebcp/Ig+oIJBHoTXo2o+N+na9FHUdK4uKMMmQPWGDBwDztgj5177xShPlVo/O4zjKHFunZiPh/4bualWdEa5tcAqoJJESx9olfvXo37PdFq7W+LFtdiIhe8WXYVDMygAT+8CT8s1JpPjHQaLS/+itEbi4UXCQSQC24ksWI3YjFVfhD4vS8l/S6uSLm9vEBA3eIwDCO2WkH0+VJOM5Jvjorj9OEkr2Hem6y6NTbDdU01yWhrIKEvM+VIMgjt8qn0aeF1hrSAC22mNzaABDl1DED3ifnNYfTdV6d0++Llm1qL91XgvdKQgna5QCNzbZAmOeaO9B+Jber6v49pLoT/AAptkMFBBFwNJhiIyBzPtSywvbrVDxzJ0r3ZW+M/ivUaLUoLG1LBa4zIqrNxhcdXZ2KkglhMj1oh+0DR/wCKs6C9bs77ty5bHhzAdHtm4UY/wjbz2E1mv2qItx9PdWR4it5TgjzbhgEgHz5q/qv2gW0t6Jbdq4bmmKbg+0KwFh7TbSGJnzyMU8MbqMoreyUsiucZvWjRdTv6tfDW5rNFooH/AEkbJHA/EBAHsIqz1rT+L00NduW79xIi8gABPiBTEcYwRxIrHdc650rVXDqHGrW4QNyoEG6FAAJJIGMYIqxf+OrF7RXNMli5aMQkbWRUVlILMWmTmccnvzSvBOk0vvoos0E3b+2/6jT/ABf1T/LtPat2ITdI3QCfKBPOCxJ5qH9nXxJc1b3VvAFkVStyAGKsSNrR7iR9azR+NtJq7AsdRtXNyHFy3nIEBuQVYjkQQfyqf4f+NtDo2ZLFi/4ZEtcO1rrsDiQWACAT378DM78PJQa47B+ITmpclxLnwqmrT/F3LaadEa9e/wDUX2IICswhQBlVIJMkSZ9MX/hS/e/xAFzqum1QYNNpdhY4JlNvp9oms5pfjTS3dNd0mst3fCZ3Kvbjdta6bi7hOGBjiQf1rdE+IenaC8raazqLrHDXbpTcqHkW1BAJJjJjvntTvDNqXy7+y/8AWLHNBcalr7/sTnoNn/O79rYBaVd4UYUM9tDHsNzkgVP8U9a8JhptMAsqdzRBDA8D14/OgfVPidn11zV6bei3Qqw6rJCooIIkjlZ5qr1bXPqdjNtDKCAVEEye+e1U9JuUXP2/Un6yUZKHe/3/AIHaL4mv2m/6jfI5xP39a0eq/aJutwtuHI5nAP2z/wA1hVHm8wJMEn+X500WTkwYGZ9Ks8GOTtogupypaZoLPxjqVmHmQeQDnkHEelDP8ydmZt7S87snnBH6mqAxtnvFP0rAOu7KhhMem4T+VN6MV2QvrzdWyFmPfP8Af/NO6Tr2sXluISCp7encfakuJB9Rn+VVmGasopolydmk6n8WO87BAaCZ5kGZq+/xKrWLavbWVQDt2EAx8hWOiDn1pblwsaT8PjrsV/E5L7mj6dc0j21W4sNu59txPp71O/wXtCnePMN0xjJUAfmaz+k0wKgj8RkR9cVoLPWzC7/wouwrJyFa2J7fw1zZcVP5C2OUJL50Zt+msBb484MDvj1FS2Oh3rglFmCfyBbH2NX9Uh1F9RZEAvCjsowPtWms9O1FguEG4rHBAABRgTyJ+VLPSXuCGFSb9jzlrf8Af3pHTj5f0rQdR6Uy21dgATJI7/iMfkRQe7bimWPl2ISjKL2U2t8U5l4+VXP8KY4OMH55P9KrRQeNgbZBeSaQrVgikoUFTLHXOk3dLda1eQqykgEggMB+8p7qeaHkfpXV1WwvlBMtlioTcUOUUtdXVZJEjqcBXV1OkKyScU+wfMJznjifrXV1MKOvKQSGEEHitr8HfElnS6ch182792NzDncSYEdontXV1T9OOSNMKyPFK19gL8R9dbVMCYhZ2AcqCfX1wKC3DJpK6mhBR0hZScnbGrzVy5aI80FVYEqM8FojPbB+1dXUZ6o3hlRqUGurqYUkalXTk57Dv27f1FdXUjdIEdhy69sKqQR4Y7fvPgE/r9qm0bpHM/vEEfkD8/0rq6oOHynTHI+ZBeQLccwDJ4HAHMD7/lTxqiqPbC4eAZ5gA4pa6lqx3Jq6A2otxt7if50+1a87f9wj65/lXV1Wb+U54q5DLwlW+c/Q5qsnP5/aurqaPZis5hkzzNP8IqA3rMfpXV1Fy7IyWmSaXVNbI2mOPyM1YVTcLKJjJE49z7c0tdSZNKx8e3TNF0BBpmLkbits/fcI/Stbb+KbRDTElQQBM5gd1EZNdXVwSipu2eknwVIx3xGTfuSogbQInmAFn8qg1XTRCkwCE4GeBEfeurqbk0kkZwTbbKjuWDEiAdh+sGR78Cs+wpK6urD5OPP4JbGn3R7kAfM1sOnfsz1V22twkJunyuIYCSBI7SBP1pa6uXq8jhVFulwQyXyP/9k="/>
          <p:cNvSpPr>
            <a:spLocks noChangeAspect="1" noChangeArrowheads="1"/>
          </p:cNvSpPr>
          <p:nvPr userDrawn="1"/>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sk-SK"/>
          </a:p>
        </p:txBody>
      </p:sp>
      <p:sp>
        <p:nvSpPr>
          <p:cNvPr id="32782" name="AutoShape 14" descr="data:image/jpeg;base64,/9j/4AAQSkZJRgABAQAAAQABAAD/2wCEAAkGBxQSEhUUEhQVFhUXFxgaGBgXGRgYFxcYGBcXFxgYGhkfHCkgGBolHBgbIjEhMSkrLi4uGh8zODMsNygtLisBCgoKDg0OGxAQGzQkICUsNCwsNCw0LDQsLDQsLCwsLCwsLCwsLCwsLCwsLCwsLCwsLCwsLCwsLCwsLCwsLCwsLP/AABEIAKgBKwMBIgACEQEDEQH/xAAbAAABBQEBAAAAAAAAAAAAAAAFAQIDBAYAB//EAD8QAAIBAwMCBAQDBgUDAwUAAAECEQADIQQSMQVBEyJRYQZxgZEyobEHQlLB0fAUFSNi4TNy8SRTgpKTorLS/8QAGwEAAwEBAQEBAAAAAAAAAAAAAQIDAAQFBgf/xAAuEQACAgIBAwIEBgIDAAAAAAAAAQIRAyESBDFBE1EFImFxFDKhwdHwkeEGgbH/2gAMAwEAAhEDEQA/APUuk9Nt6e0tu0oVVA4GWMZY+pPrV0VmU+JrexfMdxjkVb6f19bh27Lk9oVjPMTAxO05OPerPp5xXbQnrc5W3bYZY0q1QcBiru72wCIU+QEkEQxP4jzgH74qrqunIrrdfU3UUSYN4oh9hkDaPTP6Gp0g7DDUJ6z1IWU3NVRvi/RLKrqN2xRMJdcRIAO8KZ5AmTzVLQ9VsdR3KgZdhUw0SynvAJgTj6iq4o07ktCT+hi2AuvjaM8Ex+vP60MuJBIPajHxH0w2bpj8LSVP8qEMK+jxNNJp6PLyXdPuREU0ip1AnPFRRVrJEZFMIqUimkUUzERFNqQimGmMMpDT4ptEKGEUlPIpprDDSKaRT6SKAxGRSEU8ikIohGUhp0UkUBkxtIRTopIoD2NikinRXRQDYyKSKfFJFYNjYpIp8UkUDWNikinxSRWNY2K6KdFdFY1jYpwNLFdFSzdPjzKskU/uWwdXm6dt4pOLfsDtH1Vgdju0ZjJgHmjaaxkKlHZW4LAkEY9ayN5cT60a+GXW6WtXH2sQzIxjadqFip94Bjj05gHxMeVdpFZQ8oMX+rXLkC4xuqkkByTlonM7iPae1N6fqclWLFR+Fdxhc5IGQvft+tUm0zLkFWBjKGfT938X5VGHIJj3A9+0V0uKqiab7h5+pjaw8FQ3lO4klwJJADdu3pxV34d+IBZ1dq8QESSjhJ2+GwjhmJIB83PbHag2pckFswYgcmAe+Ock1a0vTg1uROFLSTA4mTAPEfpUnGNbHtvsaT4g6l/iLpcKFHAjuB3NCWod0zVHdsLEjgT7DEe0dqKFa9PC1xSXg87KmpbIiKYRUxFMIq6ZKiIimkVIRTSKYBERTCKmIppFMmEhIppFSkU0iiAjiih6GfB8Y3bW3AgElix/diBmhsUVv2k8G35xA5A7sQCSfft9Pep5JNVTK40ndgZlpsUQ0XTmvbtsDau4ljAj+vH3qkRTqSboFNbI4pIp8UkUTWRxSEVIRSEVg2RRXVIRTYrDWMikinxSRWDyGxSU+KSKxuQ2KSKfFKBQoPIjIrop5FT/AOnsiG3zO7tHoBQZrKsV0U+K7bRoXkMiuinhaXbRByMuWx/f9zUDd/y/nUxYGmC0c45+/avkz1wt07XhhmQwESpiRETH9/nRRdWGENcY++1dw9PPMx/KstZu7W3e+Y/Ott0rot2/aa5YvEkBZEhSS7bVUHfklvau3FkuOyM409EnRNIGDeJcAggiVJBEGYJI9iOZn61P1zWtCIHueXKgnaEBjy7AfL+FTz8xS6BbiId3iBwNvmWBG+WhicjjERz9Q2st+cgEiD3P1mfzoJqUwtNRJAhbOZ9fr61suh9LbVW99ohyqjeojerYBBWR8we9YZXM4NaX4N6t4Nw7BF053ZhsfgI9OfzqvKaT4OifGL/MgnfS4rCylmHMSpIU5Yo25t0xhsTGeK7R6QqHS9bXxCYUCX8MAkBmIfyrGTknjFabq13TXUa/4wtuwUvbJD3AASDAHmCmZmI44zQnx0RS1tbZZtsNdeDCyABbJAKieT7DOK4Fkny33/vk6eMa+gN1+jCDClixmSQAFgcBcAZ9zQcZ/wCM578UYfVPfuMxuRZEb7YvIZjMQ5YxIMQpIwBGDQG1qzcuMWM7uB6RwB7QI4HFej0eWSlUmcnU4043FExFNIqUrXJaLGFBPyr1bS7nnJPsiAimEVMy00imTMQkU2pwo78VGVo2YmuaryBUBXADQTDETn5kGKpxUhFNiskl2C5NjIpIqSKSKJrI4pIqUitB0P4Ov6lDcG22gBgvI3R6D09zip5MsMa5TdIeMXJ1EzUUkUX6z0G9piPEXytO1wVZWj/tYx8jQsimhOM1yi7RpJxdMjikipIpIpgWRxXbafFdFY1jNtdtp8V0VjWM2122nxXRWByGbaWKdFLFYHIZFdFPC0u2sCzEq4qZr+ZHMf3FUjjFcpivkEz3mifcZgiZyKJ9I1e1gpJxlYMEZnB7Zz96Fi9IA9/yiK7xMyMZx7VSMqYrVm803UXNvaTuj1x/uP5yPnJ70L1jS0j65HbFR6O9Kg74Ug4PYzn86i1Fzn7/AM66IcbdE5SbVMkL571JptWUZW/hIP27VBpbgJBYwPWJIxgx3pzd+/qfnH3zVbFNP1Xqptm3dtBSWUgOQCQI98Tn7j1FP0t8ai0XclmAKtJ44I9cEiB9fTFLRWw2n8OQd34DOfEgkrnj2+vtQaxea0xIBBEhgfSfbjihlhe13DCVOma7pWjJRbhVipMzIj5tyeeeOeYig/WbSo5dGEzxOeJDRAgEdoxRLpXWbYtsngoysIDO0lGM7jHeB9JCn2Ie/ZJQE/ihSRx5QMAenlA+1QjKSnb0VkouNBPomrW8WV8PsbYJAVnAwCSYUd+cxFXW6erkILlkPtI8+psLLFgTChyewA/ucTdUK3tyMAyCfSYohZs2ShJLAk7QFAI9idzg559q6Zzk/wAzIRjGPZGi1+lNqAwUT+8LqPuJgiIYmOahs2SzBREk9zAHuSeB70C0w3EhZLdgoBJMxAg/pNaQ6l9KoQ2+SqvvU7QQscgjzAnse59qvDqJY48e78EZ4FOXLt7mks6NLdtEsizcZxF1mZQdp/HtHP4ZgT9CayWt02xjghdxCk8GD68EjuOR3rbdPuW9n+otnbJKhbO8yAFVmkmIMHJiAaz/AMNdbIuXLW9mF6SFKh18Q/vc+TGZ9McgVz4OpnCUpd/ctlwRlFR7AO3ZLEBRJPAFF3+Fry2muNsAU5XcC3zEYP60X6le0isLaruuMSfEVEIEfignLZxke/rVvpqqf9K4sW3LKsBS+1VYsQBBYlg3qRx3q0/iLpOKolHo15ZT+G+l2ktlr1lbzlgUAhioABO4fhn/AGmtK/SLF0hbmmtrtI2BFyu7J3hI8snOSJI96g1AOlhU8QzO4rbhSDONxBEgggjPBntLj1IAIXVEdmO8MxuttBAaQASIMHEYrzsnU5Jy5XX+TqjgjFUT2ekWbImzp18QztIU3CsHszD8zHIoR1HrWy+bV0XwyAneQVDgAQpUcrMkPMbpz3Hde6ldvSUd0CgFMm2TByTBKgkrg4gfMRldPfd7xRrdxrht5NxwzMxXduLbDskN29J70sbnbk7HpR0iT4q1tlnR03Jvk3bYMhm2hUYYA5XiedxAHcAVPcEcc45yKOdT0gW25JQnkKGLY8QCMEQPMaC9OZWdUusLaEQrwSqmTG6PMVJnOSPcCK9Los6gqfY5OqxOW13Gban02jZ8jChlUufwqW4+vtRl+l2Utq4upqCQSIJtWcTKl2h2ODwFjuauf4zTPaRHe/4pfc3hG21tGaSFVTKc4AjvycVfN8QilWPf7f3+2Rx9K3uZUdgtt5tAWlXbbF23NwuRzs3hlZmYw8dwAYxQm/0tlUMGRpCnaGBcbhiV789s+1aXTOBYlb5ubWLDep3IPNvx5kiJhZPFS6bxLl1TvtG6FgObhHm8sbAjdgoO3GWMjvXHi6ueNto6p4IyWzElIwcGu216H1u3p0UG9kwAniIVPEAKxUeswZ94jGffoNkorrq7CBohLrAMCeB5S2Pcx9a78XXwmvmVHHk6WUe2zObaXbRfVdBuo5t+R3UwVttuYeXdMQDEZnjn0NVl0DYkhZAI3TkHg4Bxmun8Rjq+SIenO6plHbXba2/Tum6O2IuWmvv3c3BbQN/Cqrc3H5wePQ1mNdftuX8LT+GFfb5XdyMnkMTIiI44PyqEeuxylSv76/m/0KvpZpWDwtLtqULS7K6+RyNmAdOO4moQgjnntV3UqQTHqP0k1VtrO35ia+Qu9n0KIrlsg/KkViKtXrYloPoRPsaW/ZAQGPSfTj2omLHR9VG5T3EjMQRz88R9qJae+ow8kQYiOe2fSgV+0OVPbNWLN2R7jn71XGxJLyF9PZmACuWAg9+TkemIpVaTGAD3A4nj6Yp3TrJPmKllSCSJhSTClj7mYEiabatSpeAwEiJyTGCR3GZ+ldCdsWqCjdJdLNm/bO5SxB2HcyOjcED8MiCJ9TyM0/UaM6lPFtf9QYuLwH9GHuf1mr1zp1xlQb3ChAStwnEiXC7RDAsTBiTnnJJP9nelsPqmS65G5SltHUr4nc7WBEMsekGe9CGZJtSNKHlGO6RqthbGTAz6ZEfnRO69xwd+JIELyMSf0j616B8RfBKWVLWURkgbmubS6ETktEuDiBkzE+tYPqNl0SJmDklSp5InJzxz7GovKpS0Oo0gC5llDTtB7QWCzkAnmMn51oNHbtXV3W2JZAAtt9oKL52Zy8bTwB2Mk8zQG4kHyznIitD0zqb208rXbqtDMqAKttoCwCQx3wIEQseva2V3G0LDTKb3TaugXVIHJmVj0yCJg95q7rtQqBWYktIwpYGRzlsiIwR6ChnWGAbbJbAJLc5mfn2zUKWleNzmIgQJdj/CB/Fn7RyaRdkxvdBXVXP9NdhdrbAAlmADEEkggGDEjOJgGPSx8N9NN26kJcubSdyqJXaB+8+Qq5C0tkuiQLIRAo5uAkGJ80QSZInHr2quvXPC2KArIxhkEgfvAZIzlmPGcUY5W00kBw2mbK2ltbjPZtMXA2q11lPhznyAYHPvwTImmW1vm8jo7HYfMQJSQFWTAIYxPPsaXR37TWRcDEIsIwVTvW5O0BvKqnJXuSQZqbRaZQZKuXQDzNsQeYzKlpIYA+h4HFQ5JFaCVvUEEnarE7SbjNtUNkQwWMdzEc571I5QGWddsEeS2ABGSQYEyM4jvQu848TwxBcIJ3EkFQeZgKDLCcek8Y597AkBLm0DcE3GBxPH4cR9anoahNReDKfBJ8zKIYSdpCgzx2JPzoDpOmW1uNbt+LguhBENJCMg/EqgGHPH7p9q7reuAQhOfEMmSQzCDx6bVIj1qLTMiXrlufKBp2ERlrOTz3MfaavFtLRNpWE+mdKtM5uNshmPlvXLaG55yxIRQW24ntIEznGb60FuXn8K2ikThZKlSC24TkETGPTtFFtXq9qXmM+Xcn4Y27jkCcghWAyBOIrOaJyLyj8RIKzOCWVlGTyM96fE3uQs0tIv/DuodiEbzL5vCBUspuHAQY25J477c0a/xN+0rMVSyvhsLahVtudrkE4UHZMkgnv2ms0dVdVi1q6bRwuLhB7Lngt6nGKJavrJvWVtm47FGJcMxJM4AB3HcsmPXHAmnyRtppaYsXWrJ73VHJ23S7DZClyN0LAk4JaTgT7etH9PqboRb1hRbvN5ifBVA0gDlSPEB2Tx6Y71kbWs1AdWS4w3wQRcXPuZaRBnn580f6d1W8r3GvXmeBtI3kiMEwRI4A+vtNSyKloeO2VupdOuX3AuNuLSzOCzTwIVVUlc44j5Cri/D2y4WUyLaATkGSPRT5R+MlTJERmjmmcMGez5pRmwBLCZnI3MQe3uJ4qyNLqCD5RbtBBIHlP4lP4Y8sZJJ+nrU3mlVDcFdmWi+bd60WQgkBVALbgVJkDbj8SzMNORnBp9G6RqbttlCuYZkJztt7VmGJHlMtIAz5gYrUam+qsfEAMKAQd3lAwDO737gT6+rNRcTYxBBAQkz4itAAH4XEiFzicCj6zS0jemrFt9Mbau648g/hLLtMn8WwwV57D1wKw3W1Caq4tpiUJnkxPJAnMBpz6E+tavU6vyMyiGWNxknHhhs9gYMR7/AErF6rV7ofkgR6D8RP8APiq9PbbYmVJIJaGyrIAWuHA2lgIXJ3DnIk/ekOmPYT7jg/KnaSzbcWvMqr5i5hpkRIgSST/PkCor121uOLXPq/f5V1w6mUNHNk6eE99jBM0vH+5u/vTXsd1wcH8pqG7eIaeI3fn/AGPtVgED7qPvBrxoSpbOkqagwRII+ffIJg1PfwqgmYHH/wAZ+1TABpHp/QVDqrZ3z2GPcY/v71R91QbJHEouJgQfpjAqsmCPYH58jBp9i/AAnGR+RP8ASm2L3mzmRB+WMUyZj0r9mVjda1LoVZ4Ft7bQd9p0kEA/i8wOO0DnsbTSp49q61td1twywNoENu2wIxM+2a8w+HPiK5onL2grArtdHEo6hpAI7MOzds+pB9c0Ny1rLI1GklrZ/Ehy9puSjDk/OlyKS2PBrsYz4v6jq1us1y4xQyEYAbdvAXjykDEHPz5oPpNbdO24n/UtsHW4B5pWCuYyAY+c16HctyCGEg1D/kb3Sqh1t6cEeIFUSZyYyMkT9q0MqqqDKH1NH1z4kvJ023de0PEvLDEEbF9DE53DIE4k+kV5fqerXbyA3ApXuAYIMQYiY+or17q2rF60VVLTKMPYuSviW+3huPwMIxg/Tv5r8VdJe0R4YL2T3gl1mZ35IgDG6Y5OMVotX2BWgZ07Ro6f6bKboGCcsZIEGSNm0RnIb/bGSPRPh67bZbpYA9trMGHMyYg/Lg0I6FoDectbLKUK/ILPmO6InbPl7++a22g1MypMle8RgYGK2TI4tpMMIp9zLfFfS2DeIF2qRkjgc4I9STyOap9OS4gBa34cA8q5ZmwVbbkEDH54r0K4gYEGIMyD+dZ3quhuWgptFdqzBIlUBHBwSi8HGMcCZoRzWuJpQp2CtQlw2/ECMNwnaRMEQSZJk/KB8qApuuMkfiLQJxx6+sd6JdeN1QDeUQThkIKvgQQQvoPnjiq3TLhYgKonJwCzQw2sY/eIBnj1rog2o2TdN0GegM9241u0rMzuHVQJPlweeMRn+lafVWm06g3Ea2WJAHlUk+yjJERmIrMfA2rS3r7O8wpZ1YZHKsFBA7btuK3nxZ0gFhqrALqJN1RBVQq+Xy4YDkxxj7zk90x0zI/4hndSGgyZlWC7TnOBBwIjvHYVIepOCVFxgAYxGfNnJOB8h9ahur4rHeYPpG8+bO0mZOQ3qBxRx/grUeH4gA5kqJF0qvHl4B5O3n64p/l8gtmcvf6iquQdwMiJknbEd8Gla2HdiCPOzRuMCGCp6ZxOfc1PastAKqx/FwJjZ3OMCQB8yKbpkjYJJjLe0beD3JYxHtR5ewKItZeyyrtYnfuLCd5O0bjJxMDvis7q/wDqHb2wInEE8d/eixOMKckzJwDz9OP1oXasFrm2RO6ASYE/Or4tEp7JdcPFfd5QWcjkDLMIYxxM5qBN9p4WNwJBEZmIIyPQkVe6h0p9OALhQEjcu194YThxAgCf5Ue/yVtXYt3mR5Zf+pbUmY9RHmGOfnBiqxkqoSSd2UOiXUW2PNYLEmUuWi8AHsYAAyO/B+lWtOhuoQnhK10tsUIQzEkRkLtiN0D09Kt9F+CL7eYMPoVllJBmCw8piJ9fStj/AJS7hR4N9QECb2uWyzBdpIifICFA3d4yDM1y5ZqL0WgrRk9Drm0N1CwGG2FYAwPVoMZA4/h59NRqPjR4draKyTHPnQlfRQQR/uJ5ERWQ1GnXxEN/xD4Y3MWZCrN+4qgTOQo5MgVofg+5pLjXDd2pcBZfO7HxEKmSSxK4Cn0iBUZcXtjdgT13qC3ouM83SIUCAFI/iOPNhj2gFck8CNb1Vy6swAgCYZpYDGWBng8g8GiHxdpbVksLeotXQT5ArA3F9Q0fcGc1l31XlIJknvx6z8+2aeOTGltiSZoF6i5Rh4SoGL3CQxPlC5HmPYRHrA9JrNanTlCFPoCeMH0qfV9Wu3dss3lG1e0ACABHAiqO4kVL8Zw/IhJfMSboBA4PP8vlTY9wPakJNMd4Mf1rknmlN3JgpGRc5MfX61btXBsDH/3P0X/mrw6eqqxJmdxGI7bYwY70NbT3Au3acEnjsRMj17/amUlLSLdyz05pDH0/mR/IVbt3fx9xIx6wZ+nBE/OqXT7cAc+ZpiJwsdvvTwpCN7vMR24+mW/KhKWzPuWrugW4263ICgMVJXdyd3/cBt5x2odbtsu4MMiQPmZ/p9KtI4G4nkLj5EHPr3q1e1QuJaDjuqsRyyjHOcx86o5dzAhBMTiRj6YM/wB9qJfDvW7uhvC5bPPldTO11P7pjPuCMg03XdMJYhD5bcgzhgB7fSqSuV3K2QDEn1IP/NUWT3Az23p/WLest+JbbIMNbYg3Ungk8uno2fSr+lO0yI4jPGRH3968X0Oo2nehIKxB9D7eoit50H4rDwl+Fc8N+63sf4T+Xy4pZRTfylYZE9M2YJpj2Qwg49xUJ16WwPEYAFgon1JiPnV9VFTKAVumC0DtURnIER9BQ3T2ir5jP1/vvWvZSBjP61ndfZ8TG10M4MQPvBx71mrdsFWJZPiJsP4hwf0+naqe+7bMf+DVXWdUuaU7G8NiPvwDz3H0odqviW+34SqfIT+tLRKWSPnuFntggwo2tO622bbTzH8B/L2HNC7Hw5aL7la4oUz4cw6mezzMeh/OoD1+932n5KJ/KiHTut2rkC8NjdmEj/lf0p4ynH8rFUot/wAidQ6Ha1JbwW8K7z38Nj3kco3uPsasdJ6rrdGdt7T3ro/de1uYj/5LIYH3g0Tt39Kxl7yqR+8IzHrmiVnrFlCdt60wjBLrGBPBI/mKZZHVS2Upe4d0HVtwDqXAI4IKsPZlb8J9oqza6ye/PuP6VkL3WLDN5r4GQQyuQfWMDg8EH9anvfEumQnddU4H4QWn7Clug/KbO11JSdyhZP4j3I+cTQ690zTm49xrKs7xuJZoIBkQN2Pp86x9748tr/07Tvg5YhB7RzQjUftCvkQiWlY94LED2kx9c1uZNyivJoup/By3CDaueGo5BBZhknncAecGoukfDul0d7xb95XIMqLhCgHsSCSXj9axWr+INVdjddfjsdo+sQJ/pQ2CxyZJ9578k/Og+okvIrmvY9U6l8S6RdwN4FXJLCzu557CJOPyniqd79oVm2oS3ZuXQBG642044iJx9B8q83LAd+Bn5ZqNdQDP0/Mwak8rYHkZr9b+0TVti2VtCZEDc3/1NM8elD3+MNcY/wDU3cccKDPyAms4dRgkRIk/fdH6UtnUySZ4JH86DlLuLbLb32dpYlickn1Jk5/OmsDnPrz/AH7VVOoJH0z2jzAfqafcvSQP4jA+vP5Cl2CmTD3P9iuPv7fT+5qpdveU8Zg/SD/MilvXZCgclZ//AFP/ADWpmSLDPz65j86YD9+/2/qPzqjevkFY4MqT6Ezn7k1Nfv7Y5ys/b+dbiw0T3bm36A/Yf3+dM8YLj+85ob1PUMADxOD84mDXX13MSO5plBVsaifUWm8OVh4wyoykrnkr+IZPpTdFfJIkeZYTzdpIBkAggR+lWn6VF0FUDgkbUXdI8oG4kAFczjNGb+nmQ2y5mJOZbzeYNHAMehxEiRVeCXYpxM7rNQPFIA/dIxwPNPziKV9MCNgIAwCZ4zJn05nt9KLXuiqXNwSggBSDvJkgZHYz/uJzHbNPUaJ/DIRUPqQ2zykZ8rBQCQM5+U5hVA3EF6jROCfDUkRELJI9SRyTketQdRBFtJkYjIjtM8Vo9NbZXEqdsziTzAkD6LyRzz6kNZod3mAW4mFgwxDDPcc/1oJ01YVAyek6gf8AVkDIDTwQQex+sURXSpqBBgEF5IwZmRPqYP8AcVc1HSrVweWLTN+IjdDAgGCCTt54iMdqbo+gsjyt1SJP4Soz5cZLJz2LSYOMVRdzcQOenvZDbsrEg/an+LDEAYnP6Uc65KoVKMp5lwQPaCeR71H0RdM0m5v3yePw+o5UxTR3L/onKhdX1a4bO1zIS5uXtkzyZgDJrb9F+L1ukrdQ2ivLOQAcDsee+BPFYTXXF22w34DdhsAEAqCYMRHP51v+k9LUW0KJt8o/EWnHzP8ASkxxuxouSLl34m06mN5J9gW474A55rMdX+MHwbKYZR5iCSCfb2960l3pAPKg/U/1oXf6fswAw+TN8uxqkcf1BKczDXtSxMkNJyS0k+mf77U3xPkPnk+kCtBeuWgeSDxy9U9Tcttgknj+LtxVFhZyPJFAw61QJLVJZfeCwaYE7e5z+UH+/WS9pLLDKz96s6JLaiBgent3o+jS0BZYspOx/wDFQyx/eifr6j+Qo2bSMCN+AI/CpxI9TUP+FU43iAO9pZ/Wl9Nj8kDbVwR6+59v0qU3gBJ/uR/4q4mmXuw/+0B+hHrU6ae1OXkTMeHHb1DzU5Y2HkvcoWxu5+1c7ATAz/4+/NX009ocOT8h37cn1qhrbCEMPEYe+wf7cRuOJrncJN0PcfciF/cY9Yj5c/1pPFgqOJOfsT/Kpbejtqi7Ls8fiVh+4B2B7UidMFxiPGtpG4jdu5yJ49KHD6BVPyDDcO5wf4AP/wAv/NQ6VXOzsJznsCxP5iip6dDOd9s5HDZjdcIAGJ5H2p50xXusFjgc5mfTuaZtrwEHG0QuZzAP0X/mrCKAD/3Zn5g1Jqem3mcJtKkw5D+UhZaSAYmpTpWHAJG4zAJEBY+lK7DTugTqXhT6mRn1Lkf0+1WLtz/WtDHJP2kzPpABqN9C9yDt8ofMkDAlmx3q6/SbwdSbb7wvEESdpUGCRjPMzTS4hooatiJA58i59SZ+gxT9TKhJ5CZ9MxP6VLqOn3SwPhuPMC0qZCoeSIxTb+huOPwkFQQJESYgekfnWtaFaKty3uur6KTiPYn1qYvN9P8AaDPz2lqmtaNluEniGyCOffuPtUGk0t03GueG+wzD7fJ+HA38TgYmtafnwFHaixvUgjO4xgxPlzz7nvVq3p1IxEZH2MfyqBZhWKkYY5x++Nv0xTLestqI/F74zOf50N1oDsvLpjZJksozzySQC3I83ZvxHmM1Lp9eYAZDBwFYKDAMlp3ZHm/SOKrvrreqbabRwphyzAjIxgxnmK3n7PfhO31B73j3tRFsJAV1IO7eMhkaOAREU/qpyUJLZ6cegzPpn1K/InT/AE/kx1jUM25ArWgVG0qygA7RKhYkCGP73A+xBLHn3hrfYQ6gMYBJna3OO4IEwImvTk/Zf0+47KL99mtkY32ibZIDAx4XMGczzXnXxDohptVetIWZUcqNxkxgxiP7Ao5ckcath6PoM3VzcMa2le9aKuvsi2sk72Ihc/inkgTtwATj0qrb6dAJtts3WyFPmBUEzuIYlp4ExgZ5zUnR+lXtXeTT2WO+6VDm4CUVACWYqxMwB2PmJzBivQupaPpHRylu5ZbU6gICS/mKrOGM+RJIwAJwD708ccjz3OK3Z5/oVvSVeW2zMKqiMmQu2RMRIOJzHe83TTmEYSADjn7nAMHHoa3vSU6Z1YMttH015JaAxXkxu2htrrJEggHPbmsp0np94X71hwoFssN4UFiRdbabfY98nOKZ439jLLF+QFqOm3PDZV3kBARwQzTMRn1EiPeacmjYSPDW2TIJgKgOI8xbB+QBJMQaPde6fd06q62C+yBueyWhZmDc2zAj1jNQ3tO+p0/jLbtAr5ti2i26GIYLB5hpJjOeJo8JNAeSFtMw3UbFzw1YW7n4p/AQQSByAMHHFendB6sptILt5DcKz5/9JiskCVdVzgiQIJGCayranVXgVtWGdxuDbLbNAPIIAO059RFaC0fAtxdw2CwBYCREAjvwPnRjhmtULHPjfZhs9Ttthblsn/a6sc/I0J1mr2ZBJNdpTcvW5s23KDgW0JX5YEUOG/cQ6spAOGBU+vBE1WMJJ7Fnmj48lbVdMa8xcAKTmKHanpFxD+GflWp0di5s8iO7eiqWj5wMUc+Aumi/evLqbZO1VIVtykEse2DxTptI5ZYscmlu2ebnp1z+GKI6Do683G+gq/rgfGuJbBMO4EAnAYgADk4FMKXU/HYvoP43tuo+5ECq8ZNEYxhFlzTdJ02d5MkQo95n9Klt/Clu4X2TAGPftQe71G3ZJjzv6dh9au9Iuay8dynwwCO3aaX0ZJcrousmNvjW/oK3w8gb8RAmP5frXan4XMko/wB/tWw0vTC2Bkxz+c1Pa6O555/So2X9KHseaXehX7ZkKT3kfOKF6rTtksCJ9R8v6V7anSNuJkRmq+o6Wjgghccj05rJ7Iy6ZVpniCpHyx+kVJqHVoAtIhJOVN2Yg481xh+VbvrOk0K+UkB4/d47x+YoL034dXU3GWzcB2gkA8nNW4+WjmljnF0mmZTd5m+/5n/+qfauAx6yf5xRPV/D963ulDjB+c1RbQOoUlSAQCMHgzFN6cWiTcl3INTmDPBx7ZJ/nUh9T6n8xFRlDH9/32p6nB+dZ4dAeRlZ/LEfxT+ZFTC4Qyie3I9Yn9RTWXH9+tPK+dT7/wA60sSGWWhLmodTAZuc5OQ3Y+tS/wCZXrYxcfIJ/E3MA+tV7izP0P2pbiyB8qX0V7B9Z+5c03WLyuQtx1BmYZhMCB3pF69qGJRrjEe+TwTzVIiGB96Up5wf74IpfQj7DrPJeR732YDcZMETA7MP6VImtuxhxH/ap/lUDmAT8/5U8Ef375pfQXsD15LySWLdsN/prGDkkk8jgcRW++ABqfA1h0ZAugWjnblf9WQJBE/avPrTBTPz4+c1tf2f/GdjQG8bqXW8QJHhhDG3fM7nHrXL1PR5JdQnBOq7/wCT7H4b8V6fF8InjnJc+VqL87j49tDvh46//FM2ntlL18mXZIVQzC40bhAGAe5jiqPxvP8Aj9RPO/PzgTW8T9rWiBYizqpYgny2uwA/930ArzT4k6wmo1N28gYLcaQGA3AQOYJH51y5fh+ZQqKb2ep8P/5H0mTqnky8ca419XtefpWv9mg/Y1dH+YEN3sXAvzDWzA/+IP2oT+1G3cXqd/cTDFSvMFCigR7YI+hoF03XPp7qXrR23Ebcp/Ig+oIJBHoTXo2o+N+na9FHUdK4uKMMmQPWGDBwDztgj5177xShPlVo/O4zjKHFunZiPh/4bualWdEa5tcAqoJJESx9olfvXo37PdFq7W+LFtdiIhe8WXYVDMygAT+8CT8s1JpPjHQaLS/+itEbi4UXCQSQC24ksWI3YjFVfhD4vS8l/S6uSLm9vEBA3eIwDCO2WkH0+VJOM5Jvjorj9OEkr2Hem6y6NTbDdU01yWhrIKEvM+VIMgjt8qn0aeF1hrSAC22mNzaABDl1DED3ifnNYfTdV6d0++Llm1qL91XgvdKQgna5QCNzbZAmOeaO9B+Jber6v49pLoT/AAptkMFBBFwNJhiIyBzPtSywvbrVDxzJ0r3ZW+M/ivUaLUoLG1LBa4zIqrNxhcdXZ2KkglhMj1oh+0DR/wCKs6C9bs77ty5bHhzAdHtm4UY/wjbz2E1mv2qItx9PdWR4it5TgjzbhgEgHz5q/qv2gW0t6Jbdq4bmmKbg+0KwFh7TbSGJnzyMU8MbqMoreyUsiucZvWjRdTv6tfDW5rNFooH/AEkbJHA/EBAHsIqz1rT+L00NduW79xIi8gABPiBTEcYwRxIrHdc650rVXDqHGrW4QNyoEG6FAAJJIGMYIqxf+OrF7RXNMli5aMQkbWRUVlILMWmTmccnvzSvBOk0vvoos0E3b+2/6jT/ABf1T/LtPat2ITdI3QCfKBPOCxJ5qH9nXxJc1b3VvAFkVStyAGKsSNrR7iR9azR+NtJq7AsdRtXNyHFy3nIEBuQVYjkQQfyqf4f+NtDo2ZLFi/4ZEtcO1rrsDiQWACAT378DM78PJQa47B+ITmpclxLnwqmrT/F3LaadEa9e/wDUX2IICswhQBlVIJMkSZ9MX/hS/e/xAFzqum1QYNNpdhY4JlNvp9oms5pfjTS3dNd0mst3fCZ3Kvbjdta6bi7hOGBjiQf1rdE+IenaC8raazqLrHDXbpTcqHkW1BAJJjJjvntTvDNqXy7+y/8AWLHNBcalr7/sTnoNn/O79rYBaVd4UYUM9tDHsNzkgVP8U9a8JhptMAsqdzRBDA8D14/OgfVPidn11zV6bei3Qqw6rJCooIIkjlZ5qr1bXPqdjNtDKCAVEEye+e1U9JuUXP2/Un6yUZKHe/3/AIHaL4mv2m/6jfI5xP39a0eq/aJutwtuHI5nAP2z/wA1hVHm8wJMEn+X500WTkwYGZ9Ks8GOTtogupypaZoLPxjqVmHmQeQDnkHEelDP8ydmZt7S87snnBH6mqAxtnvFP0rAOu7KhhMem4T+VN6MV2QvrzdWyFmPfP8Af/NO6Tr2sXluISCp7encfakuJB9Rn+VVmGasopolydmk6n8WO87BAaCZ5kGZq+/xKrWLavbWVQDt2EAx8hWOiDn1pblwsaT8PjrsV/E5L7mj6dc0j21W4sNu59txPp71O/wXtCnePMN0xjJUAfmaz+k0wKgj8RkR9cVoLPWzC7/wouwrJyFa2J7fw1zZcVP5C2OUJL50Zt+msBb484MDvj1FS2Oh3rglFmCfyBbH2NX9Uh1F9RZEAvCjsowPtWms9O1FguEG4rHBAABRgTyJ+VLPSXuCGFSb9jzlrf8Af3pHTj5f0rQdR6Uy21dgATJI7/iMfkRQe7bimWPl2ISjKL2U2t8U5l4+VXP8KY4OMH55P9KrRQeNgbZBeSaQrVgikoUFTLHXOk3dLda1eQqykgEggMB+8p7qeaHkfpXV1WwvlBMtlioTcUOUUtdXVZJEjqcBXV1OkKyScU+wfMJznjifrXV1MKOvKQSGEEHitr8HfElnS6ch182792NzDncSYEdontXV1T9OOSNMKyPFK19gL8R9dbVMCYhZ2AcqCfX1wKC3DJpK6mhBR0hZScnbGrzVy5aI80FVYEqM8FojPbB+1dXUZ6o3hlRqUGurqYUkalXTk57Dv27f1FdXUjdIEdhy69sKqQR4Y7fvPgE/r9qm0bpHM/vEEfkD8/0rq6oOHynTHI+ZBeQLccwDJ4HAHMD7/lTxqiqPbC4eAZ5gA4pa6lqx3Jq6A2otxt7if50+1a87f9wj65/lXV1Wb+U54q5DLwlW+c/Q5qsnP5/aurqaPZis5hkzzNP8IqA3rMfpXV1Fy7IyWmSaXVNbI2mOPyM1YVTcLKJjJE49z7c0tdSZNKx8e3TNF0BBpmLkbits/fcI/Stbb+KbRDTElQQBM5gd1EZNdXVwSipu2eknwVIx3xGTfuSogbQInmAFn8qg1XTRCkwCE4GeBEfeurqbk0kkZwTbbKjuWDEiAdh+sGR78Cs+wpK6urD5OPP4JbGn3R7kAfM1sOnfsz1V22twkJunyuIYCSBI7SBP1pa6uXq8jhVFulwQyXyP/9k="/>
          <p:cNvSpPr>
            <a:spLocks noChangeAspect="1" noChangeArrowheads="1"/>
          </p:cNvSpPr>
          <p:nvPr userDrawn="1"/>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sk-SK"/>
          </a:p>
        </p:txBody>
      </p:sp>
      <p:pic>
        <p:nvPicPr>
          <p:cNvPr id="32784" name="Picture 16" descr="https://encrypted-tbn1.gstatic.com/images?q=tbn:ANd9GcTDVyM5NRA3dk1ddbVxRhxcLcqGAx5B_NJGl7gtPJVzBWEFr7UWrA"/>
          <p:cNvPicPr>
            <a:picLocks noChangeAspect="1" noChangeArrowheads="1"/>
          </p:cNvPicPr>
          <p:nvPr userDrawn="1"/>
        </p:nvPicPr>
        <p:blipFill>
          <a:blip r:embed="rId17" cstate="print"/>
          <a:srcRect/>
          <a:stretch>
            <a:fillRect/>
          </a:stretch>
        </p:blipFill>
        <p:spPr bwMode="auto">
          <a:xfrm>
            <a:off x="7164289" y="0"/>
            <a:ext cx="1008111" cy="620688"/>
          </a:xfrm>
          <a:prstGeom prst="rect">
            <a:avLst/>
          </a:prstGeom>
          <a:noFill/>
        </p:spPr>
      </p:pic>
      <p:pic>
        <p:nvPicPr>
          <p:cNvPr id="32786" name="Picture 18" descr="https://encrypted-tbn2.gstatic.com/images?q=tbn:ANd9GcROJsloAdhzEJE7oH3GZWik5BeLYi82h-tFlD3d1RW2z1Otewle"/>
          <p:cNvPicPr>
            <a:picLocks noChangeAspect="1" noChangeArrowheads="1"/>
          </p:cNvPicPr>
          <p:nvPr userDrawn="1"/>
        </p:nvPicPr>
        <p:blipFill>
          <a:blip r:embed="rId18" cstate="print"/>
          <a:srcRect/>
          <a:stretch>
            <a:fillRect/>
          </a:stretch>
        </p:blipFill>
        <p:spPr bwMode="auto">
          <a:xfrm>
            <a:off x="6156176" y="0"/>
            <a:ext cx="1001291" cy="620688"/>
          </a:xfrm>
          <a:prstGeom prst="rect">
            <a:avLst/>
          </a:prstGeom>
          <a:noFill/>
        </p:spPr>
      </p:pic>
      <p:pic>
        <p:nvPicPr>
          <p:cNvPr id="32788" name="Picture 20" descr="https://encrypted-tbn1.gstatic.com/images?q=tbn:ANd9GcTtx1Cer2hheA1EMIu8d266A2qqRTGEuFQTfGZksdGuwy3jyQwkmQ"/>
          <p:cNvPicPr>
            <a:picLocks noChangeAspect="1" noChangeArrowheads="1"/>
          </p:cNvPicPr>
          <p:nvPr userDrawn="1"/>
        </p:nvPicPr>
        <p:blipFill>
          <a:blip r:embed="rId19" cstate="print"/>
          <a:srcRect/>
          <a:stretch>
            <a:fillRect/>
          </a:stretch>
        </p:blipFill>
        <p:spPr bwMode="auto">
          <a:xfrm>
            <a:off x="971600" y="0"/>
            <a:ext cx="936119" cy="620688"/>
          </a:xfrm>
          <a:prstGeom prst="rect">
            <a:avLst/>
          </a:prstGeom>
          <a:noFill/>
        </p:spPr>
      </p:pic>
      <p:sp>
        <p:nvSpPr>
          <p:cNvPr id="32790" name="AutoShape 22" descr="data:image/jpeg;base64,/9j/4AAQSkZJRgABAQAAAQABAAD/2wCEAAkGBxQTEhUUEhQWFhUXGCAaGRgYFhgdGhwbHxwcGhccHRweHCgiGhsmHBsYITEhJSkrLi4uGx8zODMsNygtLisBCgoKDg0OGxAQGzYkICYsLywvMjQyLC80LDQsLCwsLDQsLDQvLCwvLCwsLCwsLCw0LCwsLC0sLCwsLCwsLCwsLP/AABEIAMIBAwMBIgACEQEDEQH/xAAbAAACAgMBAAAAAAAAAAAAAAAEBQMGAAIHAf/EAD8QAAECBQIEBAQFBAAEBgMAAAECEQADEiExBEEFIlFhBhNxgTKRofAjQrHB0RRS4fEVYnKiBxZDkrLDM4LC/8QAGgEAAwEBAQEAAAAAAAAAAAAAAgMEBQEABv/EADgRAAEDAgMECAUEAAcAAAAAAAEAAgMRIQQSMRNBUfAFIjJxgZGhsVJhwdHhFBVC8TM0YnKCosL/2gAMAwEAAhEDEQA/AOYJ1hYAfUn6Qx4cu4uRg3IsQMh4RL1q0kizO7A267Qw/q0qlqtdIdg4Pt8x9YlkYjgeb1Rum4mVTVF3D0se2Czs7vd/zQcrWqTkAh7Gmwy4JBz9+qPh8stgjfFr7u9jHmrVSSoe4YgN1xcuTHMjSaJME7i9wr81rxTUlV0kEp75c7XvZrwKjWmznDbXiKcova46gX7/AFIiI3LgdLRQAKKgkprrZoJPoxI3OLH0MbaeWw9oAlKJyz+gYent+sG6Fee948RZImZmbZONMoBFP5sszvjYXw14H1Ey9Q+h3cRulBcFtgH2s3S+8C8VlrC2Aya03sRYD1uCPaJGGrqJbdADwUmo1POEk7P126+5gcGvBcYBbJ/tL/mP7RAvQKJBJviwVj2ewiVemWgOACOqS/06PFAFF4uZxREg0oUEku/whT2LOUj+OvaBpNTu5Unbs/XcN9I1klG4chgbMb22/T6wZo9AJbTXV5eybD5l8H0gXWRgGU5Wi6F1GkUlQLVJJsoD5glv8QVoZNCkkkBQIIcsCBe+Rd43OgcHyVFV8LYPswUAP3jyWj8Q3sPlYAP7N8oEydXVBJG5hyuRmqUhioLTe4Ic39tzCrV8WUoAFdj7dMD5dIB1muKwAk8gOMddgO5gOsWLA9t/XFoaxmUJzAGiyJQSWIxv9+sEo1huTk2uMDrbeF6Vczj3j1Ttb3/3B0TAUfL1z7tfv8+3zgyVMUogIe9gX92/zCVA7Pi/QuN9+nvDnhGoUmlRegHoaQ2CwI6t7wDxZBKA5t1MvXAlnVVuoXsDkkWGG/3CebqVCY7uz598dGyIs0/VSNSb5GFJYM7OxJyRdi494Ek8ClzFKorVYmpRZLnDEBiz3BOPooPaNVGC0FJETXu5xkmwGSPWx+cDTVlRUSpizt1+/wCIs2n8JLSFJVMBSQGLersH6Nd/0hXrvDU8FkoCrZCgB/3EF/5EG2RpOqoAaBYpKgvY/f3eGEnUJIAU983YgjCgesAajTqQqlYIUNjmCpskIlhRCkzCbAizb5g3UK5IAaJhqdcsJTSbbtf2JYMbbdRA02WQoE9jnpmATPUAGJAgzRat2Sbv8vX13gQzKLJOzyCoRM42A6e0KJh5jB2onXgLU5ce/wB/OCaEUTaLUJ9PmYyPA32BGQSankrSSki6gSBuQz9fv/MCz5ctJtl9j9MvBiJZYJXLSQLBdjnY3fDwPP0KCcFKmwnB6tCwVODe5RGgWkpKglSruX6u3KneAtZqQV4NA3AYthxV+kbJnmS4qKqhYANvuGiPU6gLQyuXcA3c4btYm/aONBBRwsIfXcops0gOkilThgQ9mdxkbXwb5YwMCRfrGydOoh0pUQ7OEkh/UCIyIaFWTVSmZYN+/vB3D5oUtIVupOPVoBMtQA77bwZw3TKKnSkmnmVZmAe57OPpHibITorVLkvzZBfoNsjHr+9oj4vqB5YFQBrAtfFlEEhxdrPuoXaPdHrUsDZ89u/p6fwYPkeHhqkTJqUkj4KuaYAoUk/DgUPZxkXLRmxf4nWQiPOKNVb/AKkpBSphbJZiNg5w92/zG07VIpp8wOoBQJL2L5Ox2Iez+sW3h3CNKhNMx1B2ICGwLG61EWJx8oI1fAuGKS4lqJTgVkE/Ihzj6xXnFbrgwrd7gPEflc7OrSWvzDB6MNy3MN4Ok8RKUjlSbfmdz1Jcw5XwHSVXlTUpb8s1BJIz8SiGMJNZwRRHIT/0qbHqk32FwN4J+V29URSRYeozg+K9086uck2pf8uPQX6wZp0Zt+/Y32Od4X8L0E2XNSVJsAq9uhAf3hmtYffrYjvbr9IlmsaBLllbKQRuVe12iEsm75uMZb/HrAKWc2/iGfFUkTCWFySBmxP7vC8y2JBcG+17ZttiLmmoCAEEWUunlLWoBKSclgHsASW62BLdjB/D9GlZKXmEkFkihPRmqLXB94h4XKWZiZVxUXYsCxAcgkH8tw3rFy1OplyUgHlAHKklNu/U3v7QqV7m2C654Aogl8Dly5YTQqY5uSHY2N1JYoDDJt1eDRoUJDJVRdyEgAdDZP6mB9NxgKWCCWOCD9D0EHmckqYFNSvmW3HXfESPkfvUj+tYlbo0UtA//GhZ3dN/9xFqdWMMX3DbbFh+sRavWqT8BdQNwdveAZmoJupF1OXRtcu/Q59frAZCbrmzJ0KMlawjlSerk5v+hjTT8VJUQkhsFZ//AJf/AFCuZrkEkBgDkFwdmBb7sYZ6WhgygLY2B9Gdu8My0Gia0net5yZct1ixUblJFRLMb7YwCIU8T0k+cg3EyWTyuTWMFibP0hjPSDyzC4Fgpvkzx5I1QHKlKjbP2P3gg/LfejDCTZVOZpZ8tkqlrYnFLn36G4zEcgJBdmZwcggte1+9u0W9WoBcmoP1Ube594EVw11VMJjlyDdTnc2uW2hzZgdV6lLEKrKRUsJRzEnEM5OnloACiVqP9oID4s4+v0g3iykyUkJTQSTa4uOg2zFf1c0k5q9sX2g7v0sF2l6Jl/SSlXc36qD98RkJgTGR3K7iu5VYJ0iellJlqUlZKRSlSsGlilrEkKDdUnpGi9JNXSZaVqvgIPLi+Pi9f2i/aCdZSlajUAAOE1EAFqQmpJBDvYg7uSTE2j1MsiqdMXUkJHMpPMEhgxSkkEJFLkklg7Qp0zQRZUw4eE3c4U71Tv8AyjOUKyVFVWClhSyacnNVQ9t3iweGtAvTpImIQXLkEvsQSFAdxcDDw51HiDSpPKFThSCStR9VAMQCMG464eFes45LUVKQGdJFiKckszsA3raOCap7JVY/RNuSm39EqczqSANkAXGxcglhb6GFWv8ACaJmrQ6az5S1KDKyhUtIJHosnpCz/wAyALSFEvS1IWoEjuXvse8FcS8QJnzUzDSny0KSoJFOaMkAf2Z6mzWA4ZJBegXTisLuHoneg4GhACUpTLQSSAVIUFFO4SVEki9x16XhV4u0mmkSZgQk+atIwyW/MzJDF3co+ZxAM7jUpRqKQpXVQKjjLqcnAvmA+OcQWqSukM7D4Ls97taEjM94JFFJP0hE6rWDXn5qrI1hFnH3+sXbwLxeeiUvy1lDzHJ2+FPS5Mc+UYtvh1TSEtuS5xu37fSKpWAhZsspibmCtWp1iFkqmvMWcqLf7+ZgSYtB+FP/AHQGA/8AMYZn06fu0IbFS6zXyukJJHopVSt3iXTcOXMNKElStgPu3rG3CpC58wITlR3+ZPszx03huhRIRSiwDVKJFz3+7RTHFmT4MIH3Oi514i8OnTaSZPmrZQpCUgPcqFiSQxZ7h8RQZvEA1n+v+46F/wCL/GKpUuQlrkLUdwWNI+pf2jkhU8E+JuZXNjayzV0uXxV5UsIlyk/hJTV5aSSKQFOSC77/AFeEk3hyD+UC7sAAPRgMdozRagplICjhIH0iU6xDi4F/X9RcdoAuKznySudqhtRpVoQPKKUAnLMW3uA9294XStGuapzNSXUxUbHD2SxcWMO9VMDAn2U3boR9vAsyYlICwUhQOVO5DXOcB/y9IGpCsjLmAAhFS5suSEpSE1MAV5JbJxDXS6uUbzUthlNjcnP0aKzInJeo+tifZr5+9okmrQpjzBJzk398RPJDmN7JnWeQ5PdalNLSy4y5Oeg7KYdto1nCYgJ/EB623DOMA7paKrqdSHFKmvgk2sLv9PaIxMmFTBTEZIx9I8IPmnsBorJquJ2wCMc1z6HpAqdWD8KQn0DfeYVyyXALnoMkv0GM7xvY9X2z64cd4LJRPMG8hMkrC/jALDqf4ZvliNZSWZIBcnYnrb2zA0vSqWeVIvb4rAe/zzD7TS0BgQFEFie4sbNcY9MdYU92VMYxv8bpe35bewiX+oKQ7tbJDnfFvaGapAU4LD0A/n1iLWadK0YS+SxuQzHGf8QgSApha4ahI9epK3NJUbWKgW7sT375hQnVSqgpr22x2d/rDUywLpIfvZj8y2+bQIkocVIQFPc9T1x1jQY4EUKje6RhsUGnVyhhP/b/AJjIOXLmEuJUojqcn5h4yG9VAMVL8XqE5lagUmmZfue46bO+0aJkknnmgt+UCzdXbo8K5fEgtDV2Bs4Yj6tuWAe/zgnhfF1pe4KkgkVDIz+Xt3jjmUNkoMOiZaPTywvlmAgFymlLYtk3yLt1gqZppSgpXlJAUynSwCiHZ+YHe+P4TajWJU6qChS1ci6RUrHKXa1mcMz2OQNdJIUsIJD3YEkpvs7bhiHPygcpRAOC14rqJaCmiW7vblqAB3tcZ+WSbxrppqGBSAlz+VJv7N16ftDrTcAVMUStNgo02q3e56d3/aGnD/DFBq+JlVAkMzWu9nFwfl69kIY2pT2wucRaiF0vD5pdgBcXFNxcpd+z46R7q+FzgoSlShMKwxpKierNcO2Q/wDdmLtpvLS4UJhLFJDEBgSA3LZPd8EwZreMSJaE+WgArBSwYFIwOwu1ixPQxijGyB/ZsqHYeKi43N8HrKlFKkgM4SLs4s7nlBNnvg9AC90mglyUBKi4CbqcAE3c3NgT79LXh3xDiMsshCk0gFwQcZswNwWd+kJp2mmTi0vzg+FlTKOzMBho1mSZ21dZBLFAKAivqhZpCT22Lu/oR2IPvEuk08ycqhCXJwAB+u3cm3eG/APAqneatQAyCXUTn0Ge57RdeHcOlyEGhpYJuSR0DOTvD2Qk9yym4Pr2s31Q3h3gw06SSQZpsogco3pBt1vuWgvjXExp5RmL5hgAAOVVMkC25brmFXFvENDiQK1O9X5BbPVWPSKJ4g4lMnIUjUzy4+FIAACjlwAGt+1ocZGtGUK0t2YApQcd3mhPEiTqVE1kAXUSHuLAAAACzZOCPdFM8PlLETZZFVKibMbPZySQC5BY2jxOilur8VTuGZIb51Bs2sX7RsvS25AVqFyoYazOFOxt3EJ8UraNqdPVWzh2kQmWgLShS6abAOq2z2NnLnJHaGej10tCwpCJaygEh0AoYs5DhySww+zRR1zUMKkTioD4rs7B7MzWwfZoiRxhSaQwdy7JZgDVkFzZshh03hbog75qmPEZeyBTwVu8Va2dqUioJFJ5WQyWYXdgw7AWqvu1M8ghQE1CgBvUKbEhyQC4scs8SzeJTg8woLGoVOCKeXFO4Zif0aANRxKYt6iQGLJuzHIAOzx2OPKKAUQSPD7lN+F6KWSpz5jsWQzeh39w3pBk3hoqZKFIbqC5sLAXf16Qi4Dq9RLJOmUolJBVL5iFBmcgWbrcYB2tdOH6iepH4stALBilz+W9wWBfphxm5iWdz2OqDbncmRxtcLpD/wAKCFBV7HBs1n77v949mSXLKOehtn19PnB/EJijzW+K4Z+/vkYG8LJpZXMH3SWYkMLjpt6NBMeXC6YYDqoTISMXLl32HUXGLW9ffwquA5tYP8xc3aNZ3ESlTgBmam97ZJO94G/rg7hIGzG+ex6QwAncuE1tX0TPSz1MyRVuyXv3O+P5gnWcRStJCnTSQnkNJ9WUebezbbbrtFPmLUCFFNxdsfIP1tBg4UFqKlqIDDmJD/It8xCnNYHdZPY40sptECQ0pbkAfEXqFrcpNh0ZxcRP/UMBXSonlJBDmxsXDDr0t6RWdVMmJSkc6UOWYlmBqGPWBjrCkEOXLGxbD2fqX+nrBDD5jWq8ZqBWGcmXl2PuS/7Xt7wv1aVAO2dgRbsCd4V6jXlV2AOxGWOzxANWpiLF+oeHNhIUr3ZimX9We/8A7YyFQnK6xkM2aGytsrwmkpCiS35gAw+d/X55iycK4XKlqZIUSwbNgMj9HeH07w2vTmhK1zHchVLFJOxLYJBb9BA6NAVD8RZlJU4Di1QUPynmwRgdicss4qECuZaTYWBtSEy0PkKDKASSoEEpSQALHb5G8WFXBdOT8bA/FghQszghrEWDekVHTp8lRlhKwpYNKhzk5CSl7DIu1sPcO1liUpDpK1OS9V+YC4Znt0P6gRlYjEyE1YTTzXnPbXq2TJfh+UCTLKrXZi4YEtewHoLX6hq1q+P6WWiYGUpaVAKkkIQtL2LcoJZrnpviEfiLxUoVSZcpSVBYUlRUoJcAYlkAfCQS/d7Wiu6WYozFKXSVFnIDeob9h0+XYMHI6rp3E6c80KmlmaASnPF/EepmF0GiWF8prIWLAAOzli6r9Y00vD1TifMVMKify2UrAsE4Ju5Yk7w08O+GvP5rhDuVG4dhgZeOhcP0UrTpaWm+6sqPq+3YRpxYcOFGCg4qcOc++5JeDeF0oCStIQdg7zC3VRdtodJRLkhaxyoSlyoHa7knMa67UpSDMmmlIG4GAzWO5L/SOQeOPFqtRMKZbplJLU1tURuob+gx7xS2KOHS5+eq66QCwXQeIePtMgHyzWdshPzIf2hMjxAmeHmqSpVQZKawAMGxdNQH6DMcqM5TuCx6F29ms8WHgKQFJVMIcZAfra53sS4sxgJZH5UWHMhfRtFeOL8RUJRGllUqIaoFICP7ipRDvS+989hRdTwieElQQVpchwXuGJZ8i/TeL3pOPyEM8ioZN8vvd2LWAHvtBE3xXIUAn+kS4Ac1/DvgJw1/9RnbaVp6sfjULQm6PklPWv4hcpm6dYFRQQCWDjJ3+7x5o9YZSgblsg4I3Bvho6BxzVaPUDnlqlsSQoMSmzAO2HYnP7xV1cGSiX+LQpTsChw9+obm6hjFUUjnNq4UWZisE7DirtPBSqmpU5l1UnDj3a1niHU6f+4A+wg7T8XlolhNK66SLl05sLXLB7k3bF7QSdU9VVDM/wASR7JBZ/QRw1BssV8YBq0/hScH8MqnoJBly5TuVFQ2DHlfFx8TC4YuWKTiumRUlJUokWIJYAAswbPV+8WrSa1chJUAChZf4QxpZ73BT1N777ExejlT1GaoywlyTQE+YTypS/NYE46l2IqswVI6uq3cJh2mIAuvvNz5BVnha1CWTKFKEM8wJJpqsyjcAFQ9XEMNJxZS3KpgWQHCepNlVEEbXcZpaCOK8IlBMwTZnk8xoSmUVqa5SFKCqUk3dP8Ay5sYRzvBmpQ6kFhlJmFEomzmxmFjmzvbbAQ7DBxNdVqyYiVpDY2At9+6/wB1ZNNJlqmBSy6SA+7qLOljds37g9YYqRpAm4IUzOkqAffmS3oxLXNjFCmInoWBNqTTc84V3SXBZvT+0vaPEcVXMXSkKW5uRkPYHtCnYMnenN6RjIuKKzql6ITpZUORluGASeUsOoPX9bAlXIn6VSVnybKmLKHvSjYBRfm3JfYQj46laEpJIuSln5hZi9m2OD1hpwTh3KSpXKUBiAoBNuZzZxjBe593NwxpqVK7GRh9ctQitMhM0tKlpdJc0p2J3PTPTdukMk8MIH4kypBblWCz4IHMADkY6dY90uqSnka2HDMMpDU4/wCkvh3tEWt48hCSlZLEGnlBHwghLKNyCxwMi4hogbS6klxRk3AKt8XHmpV5CV0y10rAUSm5IBZ2F3vu72hInQrP5T72g6ZxEFZKSz9BSLCkMHtYAZ6iJETCU1BldRvsBb7wY6CWCgS3Bjr1ShWmUMpMbK0ixlJ+UPZCUBVyoF7gEW9mNsRcOD6GWoBwA6SAAeZmdRewGRba94TNi9mKkJmGgjlNHGnkuW+XGR3RXhXTf2S/dSX9cRkSfvUHAp/7f/r9PyrZN1yP+VVPNUpSGSB8TmxAcHALMfSE3HeLSgFlc24TVShSDUhJc/EAD+YKANmNxiOSytTqgVUzKAtJKkuKSC/KGBYBxY9BA8nSGYT5pLOVBnd7AuMOWDlr9oSzomjszn1SHT0GieTfFdM1S5SyZB/9NRmKSHDgkKIJIYgh2clnDCPdT4zUpARIlKlLLMuWtwxYKSBT8TAcxLglTMSXXyeDGon4EqA9e++b/QG0G6XgaEqqBUTuX/iL9nA0i1ac34qQz318kvkpKyZhJKiSpRckuprud2EWzwtwQTVORShPxEgOT0HfHpBPAuAJWpilhknDX6ZJi8SZKEClAAAsMdb/ADiqOIS3OiVsy9+d2m4LeUgJTSlNhgNa3pmMnzAEkkpADEn3EYpLkCkntFX8XcQCUmUlv+bPsD6Ra94a1Oc+gqq54m40Z6+UEITjv1J7xRJunSZilLUCXcIChf1fH+4ccTnNkg2Py7tnMV3UrU5VSA5a2QNh1+URNqSSdSpIakl5TquWKX7bF/m1/W2YmVJu7XTd7+xPUvv3ivypI3sf7Xt3uHb5w00GqUhRSoCnoT3tsfv6eJIVbHFpqnmmQ5IDuLixcg79hdr9fm/8N8EM9ZCwUUnYb3GXZgwDv1YWhToipRBRdTWB6XD/AF+Zi38P4tMlBAVTl1DBFiG75+kZPSGIlDC2LtFbEGMkpcpurwdIo5UhZGKyAH7sn173jkfEpwlVyigcyyLs8sj+0nmx3Yu4jp+t8WG4QwKkljuC1iRgxzHjE3zFKExU5U1skpPXoASGpD2x6RN0RJiriY1Hr/Sjxri+jnGqXTEJUlwFma9rikBrv1ObjP0iPULKCyXp6q/5r3b9QN4BUCtqgQXupQ5egu2LN7xtSp7hJL2IIOLYdiGw8buWlistzGpvouKTEAcy0ql/Ca2oeymBwb5DN7QdMnJKUqljy1sCp0mkKepNIqPL+Z6QxLsYWcB8tU1CVrAIPQ85LikkKDXPXfMNJkgI5Sws9nt1GNi4gXdW6UXuhu1R8P4iUzJcqelVPMeUhlllXJcV8zBy7C0Gf8a09BCkpI5lIUoOK9wmXZJSGu+/qIVzwGN7Hv7iFquQAOopAPWxz6NfYbR1rgQr4ukM9a6o3iXGUTQR5FRZgskAtfDAPl2FugEJTxKYlJQhVKdwnfuTknu8SImBTvdz/nEScP4fWSpnSlJJwQAzPchg5F+pENHzQbQyOoRRC6PW0rBmOpIc4cuQepH6xcwErCVEDKSQpQBDrsHPRQWrcGlw7l0E7w+mlNCiVKBUzJYJS9TEkVENt0V0eNUzZ+lYAmgmzgMQLKAdwlqiDbL5g6rrmlqt39IclJoBBcoSFEEVWCru5Te2/wDaI2m8EE50zLgn4imlyCpiHLC2Vg3bvdRoPEssJDujmJqJBIcEMDS4AUpaqmJNn3i08P1smespCZcws4TLAXYp5ylVFRAIQCLG7n4WHqhCCCqVxbwcuWiqWlajdwQLAAA4FzUW2wcxX58lclQCuVabkF3B/tIIy23eO6ydIlcsciVJdn83NghiQBUEhKeVWGTkwm4h4ZkapbKSvzApJVShRSWdgZhCaklNuU4AIuHV4otFyca8k9D2Geg/xDXh/F1pVy8hGDuL3d85NusPpngVZvpwx5jzKP5Q7JIcgbVemXhJxHgGp0qCZ8mkO6TVLUCMtykkjOO/SynxAihC5VM0cfmEOpIUcVESy7WFyCcNHkVdeoPYdre28ZCP0rOAXNueJ9PsVe1aCWlrYFnU7RqgIAsn7+9o8mrx16B/9iIFrLtcN7fN/wCInaC7UrPklqVL5+P0YfWGGkQoqTTl7XyTtCYEvYv6P9mLj4N0BLzVBwLDo7XP7fOKIoquomQAk3Vo0OnMpASGUo3UQ7v+3QQSxP8AsvGqRjA+bRrPnAFiH+9v8RqAUFAriaoXiep8tIJA5XIcAPakX3uoRzHimtdRLg363h74614ZKHN1LNOGFgLu5vcDtFHf06X/ANRJM6rqKHEy3yBQcfnCgB7k39B06QjTNYu2IP4wRYFyQfb6wHo9P5kxMsByosGDn2Eeb2U3DjqBbBdTbQbKQtRSlFy7CzkvtF+4V4LkIRUuXUpwRVMKjlqShKaSOuXbo4ixaOiWwSmWgUsSFJYMeQFw5SB3t6xkTdKMFmNr5flbUeAOrjRUrw/pNQpKVS0hUs5CVoBOQmzhg+/YQfr5ykMlYKXALKzix6vs3r0i3qmgqagi1PxAAhQNdgu7W9Dg5idUxK0UTZYUg2pJBFJNsm6hZy5NrF2EZbseS/MWc89ypGEa3TVUCXplTHa7emR3LdD1JjYeGypdIuS4Lg8vw4wcEdId6mZKlzCnmlgpA8sGw2s1yHcu+VHdzDrgWtllOWV/cHSksAGJUWLN169S7JMVIxuZgsnunieCx4G/3VYHgslJKlVlgEABKd3FfVNLh7ZF7Qj4z4QWVnyQkJchIKnWQTUCWABDco6tHXEz5bOWLJLsHqYAu4Zzyk0t+kALkqJ5kBYSQGpWHG11JJVsHsL94RF0rODV27nuU4igpQtXJuEcNEmek2Wm4YszEFLkO25+uMi48f0QXo5apctzLxS4/DVYinLAgZ3qw7F/M4XKXUmZKpILAh6WBICQSm5PXooX2iaRwSVS0tIAUGVlTtguR8QI2AyL4i9vTTQOuD6JOJwsEzKNFDzurz7chaI5qI63L8PyaKZstISTZRDKch7vk5PMWzygQg1/g6UavJKyQkKpUlqgQ4pW1KnuLDIhkfSkL3UNvZYz+iJBdjgfT7j1XNp+jGRY9h+0QVKFmI2sM79L4ix6vhhQSC9QyCG/fuMwCvT9R7GNVklUl4lw9BM3n5G4UnC+OrkoKAADsWLqsl72c2RYv8IxBGm15KKRQZhwpRSwAdkgqYhyRa4ttupm6ZTuk37/AHnvAkxUxP5T0/y4htap7MSSRkPgrHIQVp5UhSiHfmuBtjA5SCQL3fEMp/hmYhKZunaTMQw5ZksEn4mS6qndvVyBaxr/AA3i65aVJBpKk0qKWqJcOamq+F0sXHMYa8O49MQ5KgSRS3MCA17g3LucZfoG8KDVVy4mIijrKycM8QrQQmegrUEt5iudVICXFhYdctUcARW/Gfi2YuYpElSkSgTZJCanLkqIAfMT6His0BSQoFKnqSVklXU0qVYWFgwtuWhNxLg0sLqMxRSQ/KkkOzkDe2Gu5BLwqnWqTZee1kgGzcPP62S3R8fnS1JUmYp0lw5JAPVjZ8XzHTPD3ilM+SVKKgUBlgXVYZd0mkpBJJJuGLml6GPC8tQTRqk1F6kFCiQMghviGNhYvezjzeAzZJP4kskX5VOHBtt1Dgw8EDRIbA4Gy341N0wnzAEuKs/iI/7fy+n6RkCq4dMUSSAsm5VXk7m6gcx5HswXdg/4SrCmb7/xGJmDECqItEktXMHBpcVMwNL3APWJAFgCpKN08sEiwv3dztvHVuHyUy5SJYLMA+GJ/N1yY514d/Enyk+UkGp+VSy7JUWNRO4GI6FMWTYikjYg+u0W4dlAStfDto1EpCS9J+p+fpEaiQQMdWf+ATGvmlmISfZj63I+ce6dLlvMVi/25ilPXN/GGrSdVNBGLD92cd9misEJ9+0WLxZKH9TNc3B2H+ekV8qH+e/7RA/tFZc/bKgnyQoMoP0O8RcOlKlzQlL35nAFQABc5yA5H6wYhCj8PzjaZKD1FQBw5y0DmpZXdHRvebmgCu8riOnlBBmzpVWFGklRJuzpJcBJAJqUHeC5fFZJbn5Rhyx3YU2zsw6AtvzpMhK7Ka/9pu2c3e0STNeEcqauVhcukNh2AuALb3MZbujmHea+C2J8cYyGsv4flX9HEZanIYBwhwwcVK3y1j84nPE0ITStaCoE3Fjl02Yv7WvHN52tqWlSFFKsOVb3uT8rttDKbMmLAJZ2uWAcvtsQGy5cRz9ra43Nk7CYlz3EPt801mceKiwlIcFQAKUmynJJdOSS5Yj3ifh/iFalhCpq5YBAZNCRV1IKCGxZtwYSSJIFLk2Fjhu3o9/f0iaXoSoVUsyT1ONup2t33h7sLABlLVpbAPF+efJXdWolTkKPmIl87qImAk0oKTVy35aiHd26QXo56V8ssLDhTqZSmUlkWBsClklxyh2yRFU4Zo6yMJsFVcrOCyUgVFi256xZeFcMvzKPKBupRLkEBwBy2NwOp2eMibCxtsHc/VIdhWtBObn0UPiLxGrSTJYUpSkrJ2QWS4CsDYEEAZJyGKYZBSVKssHlsUolrWQwFRUxAcWIu4Odg7laIhiFk02DfCnINgHsDbvmFPF+H1KQzkAu6gXVgPyh/iKTl+VgLGJdnGWtaBQitTx4WopmAF1AUHqFBLkUBKzyAJWliBcPygpJCdrObQo1vFACFO3MQkkMbpLMzGkp3HUdo34nMWEEKRYzCLBQOLqduYNR0ODsXqnEkkFSlHy0AkPMO7H4QQWxsY0MJhqGpQTxOaDaoTWdqZM4kpSxSLs5t/1FzgYLsGEKNZKQAzuDd0p++uX2hUCT8JUDYlj2sLhIb62MPPDMlOoBSpTYLqY3J/K+QW+ouI2GR5RQaKWPEXyS3adyUTdMwcCoelx8vQ/IwKRtaOg6XwohQUU6hNiR8AuB1NVy4ONgd3AS8c8JTZSfMQ0yWb1ou2XdIukWN2bvsGiqysbg42nPAbcOHdx9/pT9Zp6ySSoKO+fv2aF8zSzE45vu9v4hxMP2I8Cff6GGByjZO8a3SlMxSSQvlIaxsQ98eh3faCUcWL8xf1v9PYQUuUFWIDd2gSbw1BwCPQ/sY7UHVNEsbu0KJppuLlFTbgpY/CoHILGzi1QYhyxe8C/1oKaaikAk5BDs1izkZN4WzOHqGFDs4iBWlmB8H0Ij2VvFURzFoox/PirPpeKLQkJSpJA3ZXqfzDd4yKwfM/tPzjIK/FezyfH7J+FB7x75n1jZUtj/AIjwyrxKCspWHwjqyNRJ5k2VuwykpN+l46bO1gOT8iX+rj5xzLw2R5iRR+VVxcvQS946KuWzZN+37Xi7D9nxWth+wLolU7BDg9X29Bj/ABGi5wLciQNm69Tb9/2iED/lLne/0BEYlKmArs9g4F3dmYxQnLnnjhJGpUyQAoJL+wBb5RXppCWAFSiOpA97RffHWmASiYq/5SQcPcYfvFBrJLuxBsb7esRyDrmqke1gkq9RT3BUldmAuHTY3LD3sc/pEagWclk9BknbYd+je0e6iT1AUD0O3q7xpwjgE3UzFCWaqRzEJVZN8gjJALDJY9IBxaBmJoAq2EGoZQjngpjqGBqDOGYezDON/t4AmTFsyEsk3YixLtgnLBotUvwou9S5dOHqpBHcPykAOUm7YfMH6jwzLZUuUUTVIUEhAKUkJe6lEXJdwwuxTcs0TnExNOqe6EOAzcOee5VnRISEgKCCX27Fw9g1x9Mtk3zAd1VBrD9jsb5/mN+KpCDLRLlCXyuSKVMSOYBdKTa1qlNYZZgy6ksn532/UNZ7xXG7M2qhc3KSAUxRPSUpcYHxFTPZvnf9esFydWgkBQGyezGwskcz9umGhGuQtPOFA7FjYjctZrv840mcRIB5EBRLuQBTfZve4AtAvaNE1mLkZQF3qrJWqUolpZpILhdxUwcAADf6b2c3S+JwlT+YQAWFLkgkMRbOTnrHPdVr1KJKjk3sSegc+9oE853Nu7/E3qMxM7BsealV/u85FgOF+QuraLxqmtVayl8BrYYbhrN1OSO5U3jgUfiCiU+mWbe+E2HV/TkP9QQB8I6/6MEaXiJSagbdDh+4+zCHdGx6hHD0s9p67Qe5dF1nFVLwmzgki9mFzkDfDEkjpC6fqSXIJubu5xgh3vnsGhLo9eFYcKpYh3LH4sg2v9vAq+I0EoddzZ/pd+aGx4YA2WnL0k0NBYOqRu3Hnj4IjiOlEwAkqUBgOCfZ7j2taC/DXBVzFJmSSAgLAIUSWcMoptzMH/8AdjohGuZ9iSzXfGRfqYc+HuN0AypZACiyne6W5vXlGwfbpFWWgWM6QPIFL7/mutyClikLcAv8JqNgEqBuAbKJABw/UQKOMSnFS+ZxSEsbZ+FLkMFM4cfKKfxjjPkgollEypBIWAqouMJ/sTuQCWbFopq+ITEspTgG3xLfobjFuvtC2lxSpDQ0AVw8Vp08whUkoqsk01AnID1AORa/QX2auK0fJVUCxYBi/qRsMfOF3/EiTTck7EHq5A6vaJk6gJAKhMDucgYa4677C/SO9beonwhziV55fbP30jyn1+UbytalRIA7nJIv2Z8iI2U52T3O1nONo9dT7EjUrxrY7xpMQ1muMvkRupNhftaPKe8eqlmxUflx5G5Qev1jI9Veqm86UoFy2Pu0BoqfD+0N0oqAYwNMSx/eIWyJzoQmHBkqRMllYLOzeoIjoSNQCAyfhdPfb9WB9I5vpL55mu3p73joOk06lKdFnQFD6g9sUiNTBuqCCr4AMtkUol/gNx1Bt7C3vGhnEbEHrf8AU2iXykuQSXGbPf2EbKns7KFuoY+/8vFqYlPGtAudKUCCbOH7X9I5fqEgl0ksCxdny3WOtTk1sSskehYfWOe+LeFCVMNN0qNQL4cuR83iaduhU2JZVtUlEhLEqWA36esO/DglBC1lCiUoKlKVKJHlg3paYnI/uy5ZqXisapHK+bvBquJMhIlKTLC2RNXTUZaDy2fDglwliWsbGIpYi9hAKPBta3rb1a+GLInBMtCmX+IZyRSmhSBSkFgXexSXckECC9ATKmLqpKyVqVSgE4DpAS6yp2Z2HxAXDxJN4qEgypK00yUolCWqb5YUXFFJSDVU1DJsHcs5YOZqxLpCFyZaVhSvM8yYvnSoJWoBTZPTAF4ygXP1Gop9fa9AFoUy6I5a1IS0yShUsgKCpiL3YrqTU6LhLsmljvCXiXhZklUmfLloSp1CaUgAW5gUFRAL2SQP4chAoKwmbUoJLgDyyGrC0FkJoBDMepJF3gjiOoSJbrrnKUv8OXVLU4LpLIDpNLkFV7XNmhbZpI3AMOpuOfddcxrwcwXM+ISVSjzEEK+FQelWDYkCpnEJ5s8kuRdrEC56ZH1g/wAQLmeaUzXqSHp/KkkAkJZRFPQgswEKDMIj6GOpaCVmbMZlIpV3sN/v/EZ5r+24Tt2iGrvGVd4OiPKpgruCe/yuN41JL3b7/SNH6X9Y2Sr5fbR5coppc6i4222zj5gQRrNUlYBIVU1r2A3H7+8BJSS4viJtLoFLIAcuWtf1cbe8CaC5TWVoWrWpRsCaRvnN4aaDSqygEfVhYWIjfQ8KAmhC6gOofuHttYfSLp4d4MpylKQsubmogq5ixvYhIJcdAzvEs+JDRZWQ4e9XWCreoKgyWUSSAS4brn3feINXJl+eZdQKjhwCkBQw9VlAEY7x0Th3AyjVhU+QkJW/KQ4CQQEkM9waXtkkENBHGPAGjSRNlomEiqYQlaqc/hs92qa77M/WZuOYLOTJYW1ozRc21IUhIASSUmns4w25O9+m7wOhDgrrp2JIBPfIbBPSLdL8PzlSKmKSErWCReZQaCGDuSkDf5tdbxPgXlLEtaiEuAlZQUgkpJflfHN37bwxs7a03oP0hcLU4qsko+Gi4wxHYZv675zHk2eQeQKZrhibv/Lw34rwlKVKAVzB0lwxBuGF2LNkHfpCHV6k1qCeUdHO12Lkt9s0VtIco34ci6sHCpYWhlp93ZgPqA3W2Ilm8OSzpWU2sFCzjLKyz9oS6HVqKaQbepcE4IY3vDpGuKZZpKFGzbF7Dcc25+Z6R3KDYqlkEMsdHtuN6a16YW/pZBbBVqZ9TbOxZ/S3SPYEKposUG1vhB+oVGR79OOa/dOHRuHIrRTqmsLfqHMBTyCcfWLjq/DBWFLk83K9IJYF9nBcU3ZwRFa1nB56Sp5SyEqKSUpJu7DZw5w+YxYpo3GgKzJoJG2IQWmJexb5xeeA6o+UCDzJzdnAd/kFP7RQZqChRCgQpOQRcdi8WvwhxFllwAFBtncXsPvEamFdlkHA2QYc0cWlWJMlSicBtyRb33glPKmyk+ySR83vAmp1RBSEg03AJUXFnAa4azVOMpHcyiSvcpbsTnL33jXVRUsjUU70ju1zvZ7fSFPiKQZ0sW5kl7ZIa4GXe3SGSTuFv/8AqVfvEM7VEEgH1dNv/lAOGYUKFcx4rJvZmbZm/WK+uWUEou7hgOt2vne3rFz8UaWglTOlbsLsDcne3URXFSQv4lC25P3eIR1LFSl+zkIpqk8nWTpdCkLWny3CCCeR3cJ/tdy7ZeLl4G4iFTpk6cUGdMIpZKKxQmpZAIplpUl0lbXLuU3VFXVIIwak4IwpibgbHe+Yj1E0uFBglJ5UqCSSAzhTZ2scgwM0TZWFulf7VUcg1C6/rJqZXKtJPmF0ol1FSAghSypdaqkhRSeQAXu5IgU6cJExJE5aJiih7ukEuwZQWzKcuS9Jem4Fd8Ocam6iWqWsWTUolP4SJLAmWAEFIIJBZywLdLsf+JeUQualVaAaUJmhSZlaksA5KsqG6lOCbYjF/TvZ1Tr368Ke3va6rL2kVSjinhtalFkJSLodYWldkpf8ykmXVYMbPsMVHUcLmpllZQaQpioswPTucuztZ8iOkzkyaqudCwCWKFTVIBSA5BCQkOoOpVRJsSDGkycEoEo0LSlSf/QUaFFREuokUh33JwQ5aLosW9oAIr6d6QYhUrlipJ/tLF2sds3a7Ro7f5jpvEOAJWSlSjKU9SSQEpCQPxCiWnkWQtKapgUkXchxFBGie5sbkgq7XwMxZDiGyiyU5hbrol4B7wRptKpRFrZg/TywBb9S3r3y38bypUlJIbcOx9IeSiAbqSitFp0MQcHt75f6wx4fwtKUmlSk1M6gS9iH9N7i8K0TixZ7feYI0eoU7jsOz5+/SJ3tJFiqmPbQDd4c86Kw6SX5SZigWlgG1yQVXISQ5pLuzF9wxixcGnGoKpTzNVkAF6WIwzBPo5MVmRqSBsHUA9zeofK+x6fNlpuJBMr4anUwFmcl6iSMMSW+xk4iIurZUgsV4QmtaWAoLMRlx+YixcsD3fNrm6VLyVC1YTTSxcAE0j17g7fKpHiExgEk2ZiFEKBdhizYBNjSVXgbV+IpzmXLHKlgmYGJLHmvcgbP0fEZww0jjan2RZa+ataZKkyyAkJNJ5QDS7A3UyQ4A6jfpCHiOhnGY4UEy1ApUkoAc3ZgTcAVC1vV7YrivmJaUpViHdmDkVApdwWcPdzbcGF6uJJLULmuwS2VWdw5UQQ1LkdD1MPghc12YW9+fVLdQoDjOhkrWPhZTiqsqUWNwwwtwDhrtuAE/iDQIHxmpTWQkU9GLs6suUdCL2aDJuscvWSQQ72AuXDDcXuGzloFUtKkfhKfmLkNhsMTksrDC4jXhrSgQukjJo000+dfY+Cjk6BNCkhybgny2UpwyaRSyCAANy73OYH4ZJEtAZRqCQxpIAWbllE9wP0PT3UT/JQB5hDsSwS9uhSo3DttvncORxE3JSVuQBe1IJJ677+vtY0nfZJMgbJ8Xd5/TnVEajULUokLWATgKJHsTGQSnVKFjpg/ZSW+qD+vpaMgtm/4vdNOKw/wnnwXTRozJBM9EoS3vPUUpcEczpLu5Jydi0DcUUhNEtJcTFBSpqVS0S5ZsawXVStq7OHB3EWhGppkqWoUWNsMHYlj87wg1ehmqlFKJcqakzEqSgkhKUs5IAF11PY2aznEfCxTZnZn8aa6/wBa60KMgkLnPibhy0TVeWozEgtWxdX1NQDXUOo6wv4Vr1y1BQYUlyf5/iG3iHTSyZpBMoir8JSlkuLsXwzuBsDFb0GoCWy7t2HeProa7MHfz4eVliYhmWTMOK6yiZ5oSRdBSSDsPhY+oMTS5t2LVWcM/oXJdj94MVzwvxRL+SS7h0uXL3JHpD6ZJBYvcYN3/wA+hjWhk2jcytaQ4VCLUhZe47XI/QRHK06fiIJJGbN8n/V4F0c5VAFydybk97Cz5iWo3DEPgXzv0f8A3DEJBQ3FdAiZLUgpFx1djscWjm+r0Cpa6FpYjobHuHGI6WJZu9hs4ufntAHEdEiY26k/Cblt89ITLHmFRqkywiSlVzaagjILdxAk/TVJqGQ5sNni0cclkflwD0bq+b+8V9JYW+b/ALPEjSQpnN2L6AoXhmuoUkF0gEXB6OXKcKDkFi+BFzVrNOUzJkudLmzVpqpoCDKQk8zJmLKQChIdNVRVS2Io2hWQSxIULpItS35idgn5XgGZ8+8elgEhBrT69/8Aata7KrzO43IkLFelmVhZIEwBAouAyWYruXWQTUHi0q1qp+lQdPppmCpMxflkIJUyviSHSUqqti1rCOSTNXMUECYpS0y7JSokhKXcgXsPSLn4V8Uy0JmJVLFDTFlLFQD0MCqkmgjkYlrXd4hxWEOUOaKuB4mnlXnRNjkoaE2V51PwiSpSjMQnmUBSlSfzOhRNYYPYKaxaEKuH6ebyzZa5aaaipEsIKWcEqpBpCw5BpTtboj1fiHTmf5+lBln4SFyypSXSedCiVALHwDe5tBen8WIC1mZWKkKUUgmZVXszvKIAO9nwHaJm4eVjatBuO4g7+NkbpGuNCqzrtOlKyhExKr1BSCVAg+lx0YgEQAJK0qqIsA/bt9Y6Xo/B2lWhJMlcta2qK5q60Ls0ul0hQLXcA3BG0BeJPDcoJuE6aaQyUGYKVswqIUp0g3TjIGQ5jZaaAVUjmmtVRhNYkkkE/lfBgiVUzpcXZv8AXSBdXpFJWpKr0EAkDDh0l2Avt1F41/q2Ve4z7wVF6MjVyeafVUjZRDb74+TO5g6VxJTd8Z6l1Mz5I7OxuDeKz5q8i47X+/1j0ziwuahb+YU6EHcqBNlFhz8lcpfElYq2Ho109TucwJrOKpq8t7DowvuMXy3X90qZpKbO/L0FrNfa73gSYsklYAYF3/X9D9IUzDNrVE3EGlk/m8TSAwHMpksBYnIJ/wC2B52tUukOad09QNy+GYHGIBlTwpThJdT2GAwL4Gf9RBM1wDYBN9v2wDDBEF3ah46xqmGo1KySSpiBYAbD3Y97XED6fX+WgEJAJLggvgBgcsm5LW39tClSipLCwc2/doLTwwKSkKUkWIJ9fhY7/wCI6QxqTIWA1Bpz5pZrtd5pdYv/AHAF1F7O1iWYY+ceyZqQgeakjYH6G7H7eDDIlppoJJqYkswwQ0bTSFkUpHKdrB2JJEeLwSuYecBxbxHn3/gIxWoQTdU1+0wN7OY8hcOHrFgA22YyO7Y8VXt2fB/2XdFoBQlwDy7/APUIqmlnqMlbqUWSprm3ORbpa0ZGR8hhLsNfiCa5UTxcKdZNAsHNhb8sL+EJBmXD+vvGRkfVR/5Zv+0eyy59T3j6K+cPQEpSUgA15Ft4s4PN7xkZB9HnXvV5FvAKFNma10/pDbhcsKQSoAmo3Ic5MZGRpqd3ZS9CQQXD3UL9ID0KQogKD23vtGRkeQFJvHiB5YsM9O0c/TgegjIyI5+0osR2hzxS7WliQOsCLjIyC3KhuinWMf8AR+0MeLywNPplAAFRW5AuWKWc7tGRkKd2m9/0KLinXCNHLMjSqMtBURqSTSHNKpdLlrs5bo8Wb/w60qPLlroTUdRMBVSHIEtbAnJFzaMjIYVwaq1z1FJBSaSZjFrOPxrFsiw+QiThElM2RP8ANSJlMxk1gKpBCagHwDuBGRkK/n5olSfEclJnzEFIKPKUulhTVQpVTYqe75eOZfl949jINqW5GaQtKU3Uf/KJZg/HI2bHvHsZBlOPZ8v/AEoEllKbrBunuhb3alv+1/1PzjIyOBIZr/xPsUFoP/sb6KiHV59wP0jIyO70138VY5iiHAJsq3bGOkecTN0/e8ZGRDvWY83PeUgWo2vvFj0BZ23N+8eRkHLojduQuomGpVznrHsZGQATmk0C/9k="/>
          <p:cNvSpPr>
            <a:spLocks noChangeAspect="1" noChangeArrowheads="1"/>
          </p:cNvSpPr>
          <p:nvPr userDrawn="1"/>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sk-SK"/>
          </a:p>
        </p:txBody>
      </p:sp>
      <p:sp>
        <p:nvSpPr>
          <p:cNvPr id="32792" name="AutoShape 24" descr="data:image/jpeg;base64,/9j/4AAQSkZJRgABAQAAAQABAAD/2wCEAAkGBxMSEhUUExQVFhUXGRsYGRgYGB0cIBseGhgbHB0aIB0cHSggGiAnHBofITEhJSkrLjAuGh8zODMsNygtLi0BCgoKDg0OGxAQGzQlICYvLC8vMCwvMC80LiwsNCwsLC8sLSwsLDQsLSw0LzQsLCwvNCwsLCwsLC8sNCwsLCwsLP/AABEIALcBEwMBIgACEQEDEQH/xAAbAAACAgMBAAAAAAAAAAAAAAAEBQMGAAIHAf/EAD4QAAIBAgQEBQEGBQMDBAMAAAECEQMhAAQSMQUiQVEGEzJhcYFCUpGhsfAUI8HR4Qdy8RUzYhZDgsIkc6L/xAAaAQADAQEBAQAAAAAAAAAAAAACAwQBBQAG/8QAMREAAgIBAgMFBwQDAQAAAAAAAQIAEQMSIQQxQRNRYaHwFCJxkbHB0TKB4fEFQlIj/9oADAMBAAIRAxEAPwDkamIGxB9/xxvWrSAIEAsZi5lpubT9f8A5aSOpH2t9W5aLgQTCi0WwGaIKlpANzEb3uPb8/phqvJgbEL4Tm3SymAXpsRbm0OCBtJgkGPba2Da3ESahJUHZSep9RPNEgsWMkX2jYHCOgSPxH7/LBLtJ+pPf9d8OszCam6OVNrGBcESNwYMSsyZA3/DExzD8zAkSSWAmCSZJ9/riBKZ7j69r7YkqjqBHt/nHjZgEwrh1ezAzsYH0N/3+OGWVzBFgRJiIFiIgm/UbYSZN2DRMC/a9tsGVqxDHcSTHa36GOmNQ09RbiN6rwCQZAiLnb9n9cYHs0mAIj+x9othYmZ5YvMgz9MSV65YmJI6/Uj+uKdJ5RMMqVIKg/r1JJj33x49ezjqT+WI7FSfuwf1P6YHrU2JJXYx+fT9cYKPObvVwj+KGkRuIG/t+++NFa4k7dPeb/liWhQXSZMhWP9I/v+GIK9KRr1CJiP1+MCHW9oQ3FSSsAWgH3k9F6dBuDP1P1Ko6YsNRJgCfsi5PSBYiSfvX5TgWnlyxP3dKqTbcItu/aOmJFI6EgQbzvAv8c1ve+FOw06bjq98k9PX9Q/zVVtlYCCTIgAkAk2jcj269cJuL5ktZxqGqF3WQSAYMxewnpvvfBgq8jkRuqySRYlmiReNSKYGIcunmsXhYVQxkAiSJtNrNG8kzte3INByx6QtWozfPV28ySFnQLGJUxJ32P1+0RMiMKOHScxTnbUOttxt+AP0wRnYYkrZtRiBZpiYNgd947m0gDTglDVVaULBBqMTYr8Efng0pcZPhN6x8ZWm5YD11DYjczF+8wPrbqMLcrlaKvLMWUCdMRsTZh09xYdZ2kw1atKkzMNM1CyQQbkAzvFiIAEXEx1xPls6Xpl9YBUmXYgkTElAFO43PtAxFqZQa67bQhVxZxXNS9RkEFyACW2B7wBOx7XF5xX8xWLNeLH2+Onx8b98Pc5l20KTVpnYgK22qYNrLa8kg7YCzFNUJ/kKZBhmZhv15XAsfbvivh2VNh6+dQD4zek+pdIADaTaBuL7Gw+vU4b5HJfy1krcl6hj6gATNhG8DmJvGEuRo6io1gSSLjoB32/4G5OLJSoFVAcm0kkWkyRJFjNhP4zhfFZa2Bh4gOsV57KVgeVhBgRNz07WHXfqcJ8ydJKghvdYAke0e35k9ce56sC7wZEmA0xYneTIxvXyFVQ/8tlCFVuIMsYUCNzPb+2KcdqBqP2g8ztNaVcMOZgI7Dv8An/zhtkODagH8wAOQQNLNIF7tEKDEDeYEbjDGrllhA1NXYAKy+XsWFwFKwbqebaW2OC69HzhTZjpuCdJgwRsLwYUNc25TF8QZeM2pdpoguX4eyvCwVaZfSFICmzQTMkRaLah9MfIuOReWSWEwbSsct2BvBMXIEQDed8zSpx5c2ASmFPKoEE2kEXiZ3gWJmU+V4m0uAXOo6Vk8wtYzG8e+4GJryZLabGefpNaakIG1czFSwBuJgyomJO4UdycSZLLK4NTMVCv8vQNAgg6+dpv1AIPu1jsUSo2oOSXYg6dLXjTImNuwJ298e5iiyFQ5J9RVLSPYEyBtce+25x449tN+vXWaDvyl/lBANZmIAEjrA3xmKMOJ5tuZS0Hbn/4n5xmJPYT1YeUd2olay9WDfBmfyDQNEvNyQD1JienQ/sGAA37/AH8Yf8LzUpb7IMRNj974i3e59sfS5XZNxELF+c4MyU5VlaLtFiLX33j2/sAud72xY3zGpTawO3f26i0/G3UWrmZy5Q7HSTYn/GC4fMxFPzmneT06mCUe0TY4Xo+J8supgL/T88VkiothJFcqdyMGvVn4OBs0ZY262wKlSTE48rj9VQGBMseRy6hQxjUzCAfY/wBxjWuIWFHMQebqYN/iZwGc8Tp1RbqP+MFUZdg0HSLTffe/0vhL5XLamO3qosCSOsjSonYQO8CN8SToXTIJFzER1FvbG6t5abQxBEk+9ht2OAKIYsIuGBn2Amf374T2rMTvt9YwIWpRzmtOvcnpcH3MW/P4wxymUYrpuYLTbp7/AF/HBfCuC6wSWCoOYNIlj1hevyfb5w+y+Uy6ppDmbjUbExH0B95/XCeI45UXSvOUrweQe8REOUyivrQEltQhh90U0ckj28yI/sce52hTpDQpYGSTJB0yFgbmNpveZ+MM8rw9BWNNKiHWX1G0qrSwUc2ljPUzsLWxPWbI0Kh/kkMCV5zIlYMkbc0n2t2xH7UWewSfD1ym5QBsBQiDOUTTpKkkOxLlTEROjcEg7zvt0xBpVKTs0xUQHTMbQbdbCRB6T9HHGqi5hFNFDKiDFxBt0t7zB/LEdPhdOrqFSqEVQtoLWUEXjYEkdQJVjeIxna7e937wUx2dpRtfNJEi/sPy2+MNeD1x/NiFJ0IEEmTzSbkk39/tewxJ4nyK0fLVLrHq0gAkxygyWMSTB2kdxgzgyItAnSpZj3A2jcsYgXN/84rfIrYtQ6wHQoxBmyZceXTZ1XTDMZ1abz90TMmQOsdLYFp0KDvrVqitILAAR0LBSxDRBAuNidwYw4cgKFdKTgxsWm5BAiQIj9bYWiuirKoaepgp+dcmJtBECdvjEuNix2vyqeqK80yyAl7wo1SR+m5P/GF77k/rv/nDNcrRKGqzxNlSbyDBJ7D++NKWRWtOh4M3LzpuDcsAfYX7zsCRWrqsCukhybt6UVSZsSwB+mojt/TqMbUeImSKrMARG51KQd+4IPT5xPS8PV2fS/KpLc++1vTIMEyAcQ5ngleVcyyuYDBTNhc6QDIABkrO3XGa8TNRI9eMMKQIMas1QVaDICsYN+hn5vP9sWuqWoqHWsSHZWUkRJhhNpgkBSO5W4GNMh4a8vzJdGY8qllAsCC0hp7abA7G9zDXiFGm6pTJHLBFzAAbYAmDN01XvOIeK4lGKheX2m6TB8qtVyDICkmoCRF+X7IgnedjBBuMb8SRlpmTSCi8moSTq1CJJk2gSx3vYAHHudzKrcMUAUc0mFVpjlIuQCDa8i9hhTxOtpkqAEsFBNiPjvAgxaIE2xKgLMJ6DHMQCNSqTERLMT6Qtx+9IN5nAVJTq0DU7n7KgzseUdRuZAB2EE742zrksQ9wRIAkC25gR79hO2GvhkrSJqPqLFf5dOnuTtFrxtMe15kYtPuITVwgN42Xh9LKnVVF+XQrCJAT7XlyoYDXzSbdGNsI+JcQXMkqQV68rncGTyvEcoIuTeNzM2MU9eo1EZmqAHQzyQDoiVUkmGBkaQIMwLjCGp4Yq6SypoubuwEiREaoINtiAbncHEWFlvU53772/aMKH/WBJRoAAc5gbz167KRv2JxmHFDgNXSNVTLExfUsn8Rv2xmH9on/AF5zOyf/AJlDLYMyOc0BgD6hE7Ree2FevEgbHcZQwoxOkiPRmfMFyBfcdN4+JMW9vbAGeVhyt3kDtgehW0nBuYY1FkASDPvff5vhKrobwmE98WMpGGnBqYIZ9ypsNvf9/BxHXpBQFIJZhq6WFxpjvaZwdwfL8o76vyMxP6z7/ODyZbTaEtttI+ILBmT3wpYwYP6Xw+zFGAwi8wPy/DCfP5MqA3cX/f4Y3DkFVHHhnG9dLmhqW3wwyHEWpg6SQSO+F3lAAE9f2PywbwTKpUqRVYhAJgC7XAj85+mGZCugluUQ+Erzlj4PkHzIUtTcpO4sDETv0vuOx7Yf57IPJWlQUKbFgL/3Bn2O+FGY8TaUmjq0gEQ0bhdrE9I9rriSlx2owTQTMSSZgdSf9om20wN8cdxlY6qod35h46A2hFLKvTpvFCWSeYgmSWkFbXAEyD19sKaHHmpsRVpkDrYA7joRIBgz2n3wW3iSsoZ9cCdratxBi0grtJ6z0wuzeey2a5qitTqQY0kAExafw7Cfe0auMn9a34iGzGtjD6yPUHnUjToqlhpeppPWTBZlMETMbSYnEY4g61cuai08wF0+mpqAhgQBtAAUWIg4qZzBRiAZAJHtv/X/ABgMVCIgxilOGIN38NonUxFTo44wVDBKTIx5FJMgsWiIHLHwOu0YlOSRKwd66qbyBB1WP2TePUZJkST8UThWYrNUpinpLLGkHax1Sfr+sDti5ZbgOkmpWr6urgLM2B3MaAWY9J9J3xLlTs2stub8Sb+Nxiluk049kMvV0MaiIo5fNtJAH3AST067ne95+E0KGXpuCaeYVoKl5XSNP2dMkEmCWnZQAJONV/gqSKq0yymZZmDGSQTGqALWkDpPvgaplsrVVrupABFxCqCtoUdYXv1AIwsFtOmzXw9Gabu9rm+eylSX0JTj7lJxM3IbRMxB2NyQfolWuarjooNOdiBzAave522tiHimRZBqp1S6X0x0EjSgB9Rhpt0F+2PPDznnvCsDrfoFDK0x1OoCINyYxZiVR77G4DWXsyahrqvy0wZUkEKNLAC9ojUI3Hva1yX4fVVVFNqhU9CG0qeoN4BB/QYM4Z4ipylJECU6YEM0kwJseske+5NrRj3PcTp1WgVtIAhUpmRtMkbmT0mbR3xO7ZAwGmh85mkVDOBcR82dQ5xzEnvtNj0nYDc74NrcTUrAqOxJW8ACLjoNpUbTHN0wi4PwlWINOt/K1lWsAQSsso1NqIAPW8x3kNM7VCMUSkDcEs3sGJZmG17220z9rEmZE10n9fOFZAg/EswzqFXWFRyrgAEmApJue+sT3vJAgTZrP6GYQoSRGgAeoND2H3iCGE7N2OFudYkmqFhCZ3F4BE6SIFug+98xpRoh1eL2iPgG/tzEewnsZxq4wRvyg1D8tViYQE6IDwtgAdI+yFuJA9/eQsr5dSReCB6tIuO2nruYB3vGIKc6gICrB3IA3I+l5tft7nbIIxLgq5Kt5hYSY0wZbuAYMqRvvGHoumzc9vNKfCHLoqKXLDVTiVkICWmRbaPqL3w2OYoZRgU0PVU80ltlUgAOTIggfAC7xZVmEq1GhQzhQQpiJCmSJO4lpI1dfjC6vkqmp7XWSZ/En2NiY6Xj2fSutMfOeJqPF4uXrF0QBnETJgSZZuY6fssBtuT7YhzlfMOQH3gDmgxMbEzIk9JIi99/fD+vmYIgEwXMbkABR03INhMkdBaSrxttWpwHAgDV95WYgWN+bSx/2juZEYFUzdRqe0uEiooc1SusagAFEA3EDWIERaMZgWpxHN1DqQsFMQAlrCO3t/xtjMP0pC2lPx6DjzTjwYvnpKBiVCdQAsSQv4mMRLgzhqaqqAH7a2P+4YFjQJmaTJ87euB3MXO8u0H4gjDoQhIsOnT8cV/ioK1jMT7e36YKzeZMyeoj8p/KMSadQAlfClQGsd33htbM2Jn6/TEJcML/AL/YwvavsD03EbfuMaNVZT8YMY6lntPfyjaslNoUry32MEe4/S/fEfCaYFWFJZYaDB6owv23wBTzUsCfb+5+bnD7hVGlr83WyKgJZVEk7g7G6xvNwJ6XHnJRCD1Ei4pw51D10i7NltIUSBLfJkxJj4/LHuaqPTZqay+gQT2KXbaxEgiTvE9cOaXht3aEawaQSZJ09NInraTaZ2vhnwzw8T5rEkMztpIPIylDBIX3baekDfCG4nEo3Mlxi5Q61UuSSZmLk/T8BtiENBN5xca/DMtRLDS1WqR9uSs9TCgX+p/rhLxThOYfXWCA0+6hU/BJmxBHeBgsXEox7h47fKeKRIWvjWpj1hscE5HhtXMFhSQtpEnoPiTaT0GK2YKLJqYBvG/gnJlq3mabJsxgAHfcmJ0zG/6YsvEGp0U0iSZ94m/NefvH9bbFb4d8NZlTUUlTTI0yragSGBkCN7WNusTtgriHD4RTUYCoSSWBBgXuRIkWLfEzjk58qPl/VY8I2iogCoHH2tPWDMEW323/AGcC5YMWIH2TcgdCY6bjEIzRRtKvM7MCVFoOxPzftiLK131FlMA7m02i31BHzAPTDghAgkyahnWotqWDMgg3DXuDf2jDXMrlqxWFNFoMR/2+gEiCQJ7WnFdq5mw1GV2FtvaPmTO5642oVyNAUghmAkbwSBHt2j3PfDNBJsQY8TgiKxU6V71Fefe6EGSDaBp+uI//AEupBNCuGqA3vp0iJM/aW1/cHCXilZlcgEydzP7/AGMW7wBwxsxQrGHJFT1CDHID1cG8R9cBkbJjTWWgCyIp4bmDRIpyzzewMCNcb33bVHsAe2DKdbUxALapLFRJm+43uNQEdo3k4e53g5ouzAKBsASJneSAYkkTfsPbEJXy6eoqL6Z0i4kKACfwEb3G2JXzY2NgbmUsUPIRemWWSQVAn6qZgjbfYSex2GBi/OIEgCJK6g4HKCyky0mSReCW98NuJZWqyxBJIUhQ0m7EAcsnpN7fOwg4Z4crT59Qy45VVXEwWCsSdJAsT32idsCrIBqZoBUQPJ5gPUc1QpixBAIuLEWjTKgQY9XtGGtPMrUdAxbSASdEEWHpnYGWAnqdOxwVV4arFlYqFsdCyWMX1NuSACSD1kDAfEeJLTJSlSRgkILAQxE/dgmw+u840cQCNKrAbTB+B5fS1Sq8gU2KgCYECWINtUGw9ye+F38bQd9dUNBEASwF2B3EmYQ7bydoGNeI8XaqWmAsTpgAb2ix2Bn5BvOBazQEJGhdMghid9NxeVJJ1SPe2K0O1kUYBqNadAs6ciqoOoECNIgCLxF1uJMT84W1qRIC2BaSJkQYF/qFPxhtl0BPKxfUgGog6iTJmTc2IEd8L3/l1VNSwUekqW1EyCBcfdH5dMExoeMK9ozynDwyKQDECJaPrAJGMwPS4q7jUulV2A5hYWHTa2PMQlMxMyhKJ5TG+k4zym+6cPKWQAP8xyB/4tP6HE9PhAeSmpwOsn9L46vtIEzth3StByMGcHI85SSRAYn6Ix36bYdJwJTurD5R/wCinDvK+CKiUjmQFWmFPPJnmGmVVlEm9umPPnUqa7jCGXUOUodVpYkAiT1Mn8cFvXlRPaPy/wA/liDO+smCJ+9E/liz+GfCDZykKiuoAJRpmVIYG0b8jTeO3vjzZFRQzbCMxtpuVzL0Z3IF7z7ER/XEVV5M/J+uLzxX/T00cvVq+cGNNWcKFIELBud/SG6C8YCyPgirXZFptTUOAxLOsqNJmVBJILAiR8e+BTicbiwY2ywoSogTi9+Es7C1Kq0UXSpRzJhg0SoX7UgXHbrfHuV8CLSqMa1ehVWmTKUmJY9RqFio3JAvYDrOLBTFNEK0EpgfaKrA7ja/c3nufeLjuLQjQovyE9oI5yapxalVVk5lsQfLXVY+42k9++98L6hoqpCaka3/AHHi6wNrj8rDGmZrODolNE82gATuQCLyBJ27b4ly9XLoC1Ty5OoQVAhQb6p6zYW+N8c4AAWLMyouq+WEqFmZjIJ0OQQPvSBpMk9SfpiXJZHyaDGqxZqnpBAnSNtQew91N/jGzcdyygCnRXSdpXluYJPeBaP7WX8S4g1d1CKdRmACSCIOwJKgiD8fTDgrtsRQ/H0mUBCsnwvKKNVSijqGkk+ZBWSLEEKB+Xx0fvRpU6aJllCLzuyd9Rub3gAQLztitpl6qGHRXkFSpaQsX1QHljBv+ncg8f0MYMoTEB4tYdhe20jc9MZkDvsDqHxhKQIQc261QGZYmAqgXLH1QRe1j7R3GFnGuPBgwpE6SdMDqZkljuenXEdbiC0wKlJU1atSoyM5MmCRzEExFiPna4dd1bLtVYZdWIJXQWBJJJ22G1gfwEnD0wqTqI/uKc3JOBZtdbMVpswBJGkGSFhSLG8kCBbc4W8XkVH0ppQELYQLHpA2nr8/GFeVr1Q4NOdQuNIvbrYYJz7VdIDyobZRtMX62InY7TsMWjHpaBvVQZqoA2kbQbjE+XqIukhRKlW3NyDMbx0/4wuL7gYwuR9cP0zxWGcWYMwYdRYYc+EKbc9QVTTVCNUb80gWkAifrthBSbV6hIG8dMGcPcKSQSFB9QgsARaB1vFsb2RddAMwL0M6jAszRUL31xuBF772UbfphNxHOVWqUgpQvrLIqLq9LG47NYk3t77hsMsXpKIZBo0cyaGsFg6d9XL8TOA8h5FOoEp81VFCFib8xu0GQi2J/wDkI6g8HJiGLIyk6iL5cv3muCDRk2dWqtDTqbVp1EhoMmSZgki0gAbSbQJUGnVqPKI51Iwk6jJuC0kCLR8dxESbWNPzGJdOcKYswZZJKwwJYCGtO5XsZ2WnTpaiALGahJJJaCogD7UwAY7kXjCwaHLfnymUIg4pn28yVLFLFVKmfTc3vqBJE7z+anO51pYA6g0ELETp2WPaTH1w9XK0cwNTFlICyQxYKCWMAmLwsXn1AQJgBZLM0ilQEaQTTPLpdj1KjUQDMGZtANsW4yoHLlUwVzMRZWg2tkYgFWMzsIEwY6agAcG5nJhdUuSFWJIAl9JgR0BJAve34S5ACjmH08wKhqZ03IvdR9gnba0EbbkVM+7GU5ieUs0kwTzdLNcmYkAgC1sWa9+UMgRNXOlmCBgonTO1hBI3gyD9SMFfwD1kUIwZ/UwgkmPsx1g3IAwLmMyUlGAFRgocAiFC7jeAZ+I+MHjh7gIyM50MQSg3BCvqk+zkWty+84xjyN1F9ZZ+GZKmlJFcqWAg2j8jcWtjMB5filRkUoispUQdXt7md7Xx7jmsjkmzCoStZQVaVzSePgj+n9MN8h4mNMxoM/8AlVYfoMC+GeGVap1Uq2gA3EkHv6ZuPrjp/BPDYcA5gK8HqnM1ja5JiDv+GLcoDvo02f3FfGLTE55bRZkuLrUytUVSA9Wm6JB1BdSlQ125jJtIG3viDxF4gRuHU8oqnWlNAT6ZNNFViB7lib9sXxeE5RCtQpTpkAXBgCL2mP06Yo/j3M+c4VCjUbEFSJnU3JvsQTzW9XxivJ2WHD2eMb9d/mZYuJm90sB8fzOMVdz1vjo3+mOe8rLVdv8Aukmf/wBaYqb+GajOFp3ndmgKL3JImAN/0vbHoyeZy9MlT/LJPMhBBi0zuBIttheYLmTQDDx4FD1kah3ij95dvEni4NTq0BSq89OqmoLYMywvyLmT0jY4f5DiFNkUtR0P5aBmVQW9laN9iQL3H4cu4VmszWaEYnSL8swD1NvbfDzI5YkNVq1FLyArDUAZBPMdmt1UW39jG/Dqq6esubhMQx9oj7dbA+xMsXGOJNTaUDNJjkAcEi2377dsA0s8zmMwKyMbgAX32AbeJ3jGZr+JWwJMCVvpEEESOouAJMYWcNzhGrUoYktEhYvcmYDGII3EAbGcTdhS8pzywuT5ustRSTUqaRaIAgwCABA0iekHb3OE2fr0lpBUOpjuWF77Q0x0iI/rho+h201CKYLaoGkExtEDlsdzb2PTXMZpFC0qTs5MQQEcCYn7I9UATP0w7GNJofHw+kyoupZgspaokkCBP1BOnp/cGwwImcKEfZEm20TYxexgkT7nDTNFYKKBKwIXcTMkiOY+/wA7YBo8Q8kqyk+YrK1wpAOnaD1kxedpEYpTe9oNRpk80WA0atV9RIJEqAIHQGDM36+2F70WqMyuJcAmRI9IJMiD0G8COuHPC8z/ABR8tmQBQFUMgctEwqzCjdQfhe1puJ8Ly9NC65wGWIZTTkGdSkgSrEGNyQsCb2OFqAHoc+k83K5V8jXNOryT3AMGR2IPqFvxAw2r/wAO5NSuJdByopid2hhFiCdu8iOwnD+HsZZgrlYhJsTqWPRusbaTOx3jBNfiVHUA9NS08+pBcrYD76iBfvLbb4aUt/uIF7SfjLZKmutKbI7LICkCxFgVtMwJ2Njt1rH/AFB6jBW0kEBSICiPnpvvYbYstPP5fMvD5cVNFliuUEGYUDYgmLXiw74tmWfJadC5DLxzjUQHF/kAk6F31bCTcjGaxi2Nk+M0UTObZrw+aY1eYhGojcW59Pe9+vcYgr8K0AMZhwGU2AvtI3uO/wDcY6rmvEOXkMcrltRFiQrG8iRAgCCdjeTvOEi5+mhlKVFGMR5dNQbwdxMdNjjRxOSFkdOSj6ymZTgVYn/tOUPqAjVpkElQdjYXj26nHQ/9PvD+VpUWr1P4nVrL0qpovoChBpc6QVYBpMkj8BOEvFuJeahVqjC0ABySbDl2JjbaCffCvhPE66oUQtSX0kF30lWE2CnSbAmIO8dMOw8QQCX2+Hr6RYYDpcuWYzBzeoBlc6hrCVBKqzAE3FwAxNsLzwvLgLrZSr6QrHmc6gsX1bGIiO+AeAVaAolkZVJJVyLWGsAEtO9jCgz8enbI8YcN5KHzGUeWnpPIJH2lOkWNpO3QkgcoY2BIW55Tv4zziWYV3hdK6wCZgMCZYGTJUi/yWsJtgbMmnCuS7EQHUOS9hAChrTAA6xJ9hhrqzHMWyKObKfMoqQIXSnpKkAaYJAvPURhXmM8szVyFGkPfzzLP0DNUC7/PXe4xQuEgQmxkc/pFVfjV0RIXVosLkNsCSbHfcx6QTgenxBqBKhQGtBZbnruYgQdxfbDDMlWIFI0dI2ARUg+osCOgYbEyQp3x5Q4bmmIqNS8+mQoCysylpIMnuTo3tPbDV7MCjsPVc6mriL7qLmtCkcxmEULANAbHVoWzTOkXlva7bwcNKnBKQ3dmfcatJAIJEECAdtvbpMYX8JR/47MBabqfKZhTgIwlqPLH2fpf63xD4rGZRVZ10KDA0nUJgG5k8295+uBfUzhVNbCYwlWrM3mtIJYkiDvJ/wA4ttB1VEFGrdI1SzKSacW0kREQLkCF2knFQrMUaQfcEe+GvBGpBmLtDEwpEhQIPNym8WMe3uYryra3FmX+nmVIB00j7qtOD7iTMHf++MxXTxKhS5FqEhbSarjp2VSB+5vjMc3sT0Uz1y+VfAHDqSg1Hamu96m5tfS8n64Hr5TIUwfJzeZ1dNNWP/qCdsUXinG9LXJZiASxIM//ACM9cKzx1ZAOo+wK7+xG/wCGOkM/EaKx7D5nzhmj0lzzeaeiAUzWaqWj+Y4aABubf274rmYzjFiS52m8GTPuRfr8G+LP/p5lszVfzwKaUZKMTcvBEgC+xG5jF8r8MpNM00YkRJUNET1Pzji5+OHD5SrjUevx8dpQOG7QauXh6M4fUz7oFlhq7QItYXJtIv8A43tHgw5TNzRrUEaqNThr84m5sfVeY7X6HDbxn4MyYRqwD03JHLTIOr2CGwkCJAAG5nAXC8lQyyq9IHUoINVgQTKyZH/1PXtig8Xiy4dS2Cf23/EU2PszuY/bwplSIRXpRI5HI333mfrhZnfC1PRIzVYhGLFYptpMC5EKAOUb+4gzgmj4g1HSQSDIlYGm0biQDFxhYVqmoz0Trp1FKlSOboTqmS5BAuDupt1wjG2Qndt/H8meVg0XolMsympWqSNTJ5mnaykgBREtFiIkdGsW+bylIFXprGx3NrWvJ3AM+0Y9y2TFISI0gQYXSwO1wSbyZAnr23ScR4TScgtmH57LyzBkCwXe9gLbjri1j74TV/MvsoFTGVvvoXfdvLBlc6hAdKcJpEMV3EypAiBcki3fFdzfHOZmgSDf3iN+xP8ATDI6lRKSFSui7lCF0xZQFkiEIYtJuxg4q3FayF9I1EKAsyN5M9Nv7HBjGC5uHxfENVPsfD+IQOLmS9oOq30i/eT37HA7ccJTSUQ9txB7x1N/yGFrgLyzcdOk9LyQbYhIxSMKd0hXIy8oyXjLKwZQFIMjTIiVgwQRvJ/HGtTOaoIPSAB0BJlfYSdsC0qQP77fv8sbDLATcX/L4welRPMzMN42oGmIINt4BgzvM9DPX++CXGVqAa3zLWvdNXXYkG3sfbCanTYD0kjof72k43SoABuB9ojvN7/h9Bheg9DDx0NmUV4yxZPg2QaGOYrqZB/9skG3dRIkkfTFi8pfL5azsosdSrtdQLGxMgn4jFQyHDKhBblCwIkgE+4vHXrbDzJU9JhOYMdOlbxNiTY21Hqf7YiytewazKtPDMhoAN8Tz9eudaZ3MqqlkAc7tpJEXImBc/HtgPMZtltqBvHL0PwASSO0Dpho1LNuxFLLuxIEEqBANxzNAvG3vhvwLw0ztqzSKABby2jUSYbUAomCP84X2yYxb/Xf5TmDESdhKzl8uApZxIIgAtsOp6Qf0ieuFmey7s3/AOOzE2Tyxewt03O1j+PTHTM/4VousDzF7FSIN4FjMRuSPc3wqreCc9l2Z8vQDLpKSGXzGUreBMXI/NbbwXC5u2bULP4njiZec5/kPDWaZ21UnCiQxJUlTcCQTczYyOs23xauF8JahTZVpVS6FpfTBBYDUxW+kxA7gRtJlfxLxQEaKJIdBUpy7S3OzFp6blrx1O2N+FcbfTTL10UUDqAI9YLgmwIOwKm/XHRYh1s2B6+M1T3SwnimaDQaU6CWB1gje4MG2+5sJJnbGZLOZou3neUmlSzXJJ0ixNoMwTbok7YqbeI6rKKK1BUJ0hYQarMxhZ1Egkg/Kj5wZmMxnVqN5wFF3Zak1OXSEDQoSZC82xB3X5xi48YjkDNyjylk6DnzWCcq2NNQGB0kkQVYQIJJIiJjtiw8JydepRNVatGqomfMpqjDSZINSkb79gZxzk5NW0a84rIzO5VA8rrbS0yABZdpMAi18DHiT1KflSioBYDl1GwHW5FjcdIwGXGpAGmEXfD185vleLeVn6ru0kpBKkNMeWTBm/oMHeY+MbZ7iqV6XlCmxbQQTq9TatQYgi2kECxvp7YS5rh8FTq1FkRiLSpKglT8X/LG75CqYVdRYiWQCI7kz1/LGHFju+v4krsWaJmvb7v5Cf8AOCgbTHMu47rAUC153k/GBmQ6zNr3n3PX8fzwfSdPN8wglJYke4WY/EgXxUZhgxZu377YzDOmtNxqgL0jSzQAYFwhkwO+PMDq8INwjK8PRVGrSWO9wfkzaNuh69d8WFOJ5Cmqp5K6baySHaNXMST6h7H3+lUpV0g9Rt6jcnvcT8e+PaudEDkVgAOXou0QNwbdDt3wr375xs6xwvNtSoqtFqVSmkKqq0EAGDPuRJAODf8Aq1REDV6egsYC6tQA31EC9zYKInrjkfC+NihGkapJDKdiJmO4FxHxizJxhqzSFZk0ghiSNLR6SP8Abbrce+OZxXA4jbaa8b/J6y/hf/RwGNDu9cvjLLxbi6VuULvbVpIgjaLibdMU/idUSRr0MgMAT92Y0xbcbbRHvhqlQidxIG242tHyTH03xXeMcOqVG1IQRa15kST1PQn5EWwrhcKq1chKeN/x+pQ+IX69Da4C+eZSNbt1sGWQJOmRpvfcybEbYJo8bYOkGCkQeg+g6TH4YT5jLV2N0Mx27AGTFtoE+3fBXDshVRkqaA4DTp3DAHb3mMdQ48db1OavB525IflOsLQXN0UdgQYBkRP1EbHfpv0tiq1PCtejWWppWtTUyQPVM2JQi8WaRN1xb85xs1ac5IK8aOWqdBA1DUJI0GRadRMk9ow5GXbSGCFlOxUah+IEY5rdrgJI3Hz2+0B0dD7wlNqeIi6NTAN9KlWkC8A2gWEybiYi2OZ8XpxWcQJkztE9QI6WOO0cVyQqggquobFhcH9T8HHOfEPg7Nay1NfN1EliLGSd/rP7nD+DzYr7vjMDgGxKslEwFGm5LEnsQsEnsN9up36RtliAbmZiI6gSb/lhmmRVGC1hUoQCCXBUmdUkAj3AHSwN9jpmFK6VXW87IQSxGpu1779dgbyI6erfaUI+DkwowPK1CIUzaTCwCJF/m4FvnvhnwbgprLrqMUS8REmDBt0G+G54YzMqmrlhzEFAzWIiZOggDZQFmTscPcr4eZlKO40pBHkkGJaNJkBpsbxO/wAYky8TtsaM3Njxgf8Ak9+X9+ukU0srRXlDs6geloi1/Use/XAuRoJmCwSgWMX03vYD1WBkwJI23FyWv/TMlQNE1Gr1ahU8kaUYgGdxqgG4Ai0YccMy6eUzpQbLmq406NYkADmK3Ecx3vvBthHa6Rd3Bx52UUaMq+bC6CtXlY9ChFhpUCCbiZPv+kPAOI+RmBUSpqj1LUMawBbYWggxO2LFn+BZdwvnHNNzgBwkaQzEwITmgRO4En4xBkfBORYGoamY0KBflA6C5I33tbfr10ZMJQhuvhMLKeSi5aV49SYlS3VpAi0JTnaADcHt8HC6p44TUVRGbRuEubNYWJ1bJNr6j2wBkMvwygrEO1SQQJqC+qeU6Y020i/USTfBGV4jl6ajy6FFo11Cr+oRAte4kTAtInoMRezYgeRPlB7Q98Ey3Fc87jQihXYsC7GAupZXXcAz137TBw3yvjPOU3NPNUWOlSQyXDCQdUiQDpI2PUCDuIf+qVQxd6KeWAXgFbrAPoJ5gNu8iO2FlbxwACFZTzGNQgEACOg07/W+KcJKn3E+UCx1Jj7I+JspnqgDBVqxzfyxDRe2q89Ov6E23hPhagKaGvRp1HhTDIpVSAOhHMR95uskQLY49wTK0K+dWrSfSAfMKmxLFyTFzAkifnHZ+F8YECnVsRYN0Md/f3xWGxpls9e/vhLV2YF40nLZcPlqdNWLgEimLAkAnli9/wBe2Oa1shmGqOyxU8if5phppgmCFJgjfeTJEdsdo4nl0r0mpsTDAQR0M2IxzvP8OzeSZnSkaoiCaaswIM2KrzKCOtovBw+ir6h1jgdIO3Oc6Lk6nLMFZgCARBIgxH3YO4vzDAfCcuyP5xmAOVj0ckcwgRYfS+L3n+CIzlqiLTppuEEf+OhQYkh7CR1nvEHEqq5WoiVIpsE0lZAaCYDctgYBk+wHXA5WOmlFxvE4axhgfX8dYB4c8Nmqy1akNSgsygkE+oAWXm5gbSLdbxj2nQy5c06KFlkJr1bHURfVOqTIGkWEQLE4f56rVqhFpFRTLAFjZWBULJ0mANxE3te5OBuE8ErVQ6FkALyaop+ogiARIlVCEb7aYgRPLbKSSWNDu/M5unoJV8lwN2rejkBveZ0wQlh9b2jrbBed8Gjm8toaZMFSqhmJNrG0AADb3xY1pJl0KUoKLdmLSTAgk3OlomRYXMY1bM1KiCeTUYFgGa9gPz6YP2nJdqdvXSeCVKungyqogyYm6uADexggwY3vvOMxbqVaRITUJN5Yzc9dOMxntebumaPGcZ836fTGI5O0n23wXwvhxq1qdNtQDMBIib9sdo4P4RyqDStMPB3UswUi55tVvr7byBjuWo5xwFicg4ZwPMVqgRaTyYlmUqqhrhmYiFEXn8JxeOF+C8/SpkP5JWNQQNJuo+0QAOgibkHbfHSKdWnSAXSiFSCQSFMgEHTJWRJ0z02BO2ImzdI1OclAACTym5INgs3lRB7d+qcrKy7+caq1vOetQqI2mr6gsEE3mSTYFhExEN097T5Wir1UTVeowEbk3Fva53OxI3xt4zyYpVEq06lSs1SFKKusqHKsWDKTqvYDcgj7sl54fyL5ZdSuGrVNPrUqF0gRYNq3l/p1MHHOycM12P2j1y8QOu238eMccP8ACNIqrNqfY+qxkGLATEEf7oG0iHZ4FlwZWig0gTKgrEEmzTB2lje3zhOvHmoqSyagFDNpnfUzSJWTv1Yb7d/cj43Wo7IcvVpxAD1OVNIYprv3ZQIQEz7XxKeHyjmIT5nY2xllSyDlCAMo0iB9oE7N21GN/wBMTNUVTpLFdTACSNyIESZMxA6z7RgPL5ym/KrBwSdViv2rwTE3nr1JFtpKpTYqTZzBUtPRoMHcmBHciMLBKmxtFTZ3p1GNOoo1AaohhCzAOogTtsDva8TivcW/h6T6fMZW+6yuRHswWf164241TqVnyj08xTp0Z1NTqI6+aCukzTaD6J0g7MQe2K94t4bUSvUr19bUAvJUJUBWMTqv6LwD6hJAncUbZPdeifP4XtCw4sT5AMgNHu2+sa+WtRd1de0BhfuD+hwizvg7L1G1qalJoiabRFiNmDAb/Zjp2wpytcmGQwdwQbkdNh+mH+T4uCh17gWOxa3Y/asbdfbE9Pj/AEGpXxn+IbEnaYjqXx5/zKtnf9P61/LzFNonSHUpvG5XUPyxpn+D55EVUo6wLnTUBv7DUrdSNp2+Bdv45TcRESenS39sb0s0jAkHaf1j9cGOLy/7AH9vxU42g905vXq5ym1PVl6vLMkUnMkNa4FhCiwtfY9B38TZpDdawi3Nr2EkGSvST0x1GhXViQr3Bg+1t/j3xOwboThnta/7IINVOQ0fG+YRWhyGIADEmRH5H6j6TfEGc8UvXgOZULAWTvJ7RO/XsL2jHZQ9gDN/3+uM1DucaOMxA7Y/P+IJ+M43S4xmPTRpMFtyrTJmOh5STf8AcycFJT4jVM/w9ZoMjVTKgWIEawLQTjrZcxIk/XGwCmd9u+Pe3DognpzfJcB4nUotTZQkkQalXoFiIQtNuhHfEuT/ANNh/wC7XPxTX8tTT+mOgx741YYWeOyf60PgP7hAxLwTw3lssdVKmdY+07En8CYH4YbFTM98SebH/H73x4Gg+2J3yM5tjcwyfJ55qRt6bWO1v30xZMln0q7WaNjIP0IxWKjL/bHi1IAvB7zEe4/fTFHD8U+I1zENMhXbpLLm8h5yKysVfTPZWldm67gX3t8jFU4jw5aw8vMUxJGllKgm4uQwv13EdY97pkTNOmTuUW3ewxrn+FUq4GtbwQGG4ncT1FtiIx1M/D9rTKaMewvlOdcQ4GqUynN5QBLAyxYRG6kAEMR83m7Y3p1CyaFDLqUyaYELA63iSQQFB6H6FcVViQpKlQvNY7AhjbpBkSR9n2GEPEOKLTy7rH8w6kVhaBLXg3sT1sZBExOOfmUuBQo7f363hZlACmqsRM/Dm11VUa1DAG4kn4DR6vt/MScaeIsxLIgWroBXTADEGRyhQIJjUCp69N51yGdB8xWDO7HUIcEtAjTG5n2B63GGeVpmmENepLkSN+XUByqNOotAF7RbcYJiUb3v2k5B5Qills4ygpXampAhDSQlfYmd8ZgmlxY0xo1Lbu8b32M98ZiY5cnQeQmUZWeH0kY0zTBDXi2oAbE2H5ddsW/guWpqqU6VZyeY6KYQQ0agQSZ6sZMqZad8VjgtWg4GuoAqpLKJIgAmYJCgcpmBFjt0t/A69N5XQHUWFOOWzEPCagFFoIK6o+9c475wdmKO8YgNAGNKuRDU5UMzE8tleS2sXN9CwZ1ahaJkArjnnGFqI5FRjTeRIc32LSynqR+AEe2Om5jLK6FCGpz1DIvQCwlyJI2gHm6EmaPxPwctIpUp1NSyDESTq06gKj3ZfLL2sDyd7LbGhNmUolsABNfDfEaZVabEqEWRqIN2aDInawHwffDTN80mk3NIM6gAZGqLEx6Qv4+2FeXyXl02SlKkFtJLEgKpJG7EpeTPUAmBJGIeJZ5adM6DdpJYfaAaQoESbyOvqO04SWWql2ZhgGtuQ5fgfmOq3FqdIPTfUSBBMELE26736Ab98I8z4gdqhIjy4NgPtSxJVoPSLjthTnapaS0Sw+0Rc9CbbbR1vthOvE3JYKvmAECRqAU2Gw2idgOpwIDOJw34nJkujQjulnytVnpE6x0JYXkGQdogWPx7y0o+NM0Kq1Eql/vU2PL1ESAsQC0ATsD0xTYRW1+YFgEAMZJYgm43InckdB84kfNhdOpqk7qQFAuLkyAQPYG4tscYcAPSLVmHIzunCeL06y66bMrghmR6jkCF8uNbalA+FuWDEAzip+M9T1FFKsANUaQpIeYJm7BhAUgxbpAmecZHi1VHU6mQQAblRETpWCI7QpmTMmLNanGC/O73EELNzokm83JAgdCC3YjChwrI4IlHbmt5Y8pkSBBaCxJcmZAYyqgdDaYBg9BgnzkprOliYsSfn7INttz2t1OK1w7jQeS0AWC3IBJiCTtYAkgETpgTNjFqlawFXXq1IypMzq1fdBBvaIHyDOFPhcklrnQb/IZWxhAaFdPvPXo1Stnka1aIgAwLg9Y3tYWO5ESUmSQiNpPqsbSSL73mIn474GbNh+QqSVGpF7MsreItB0naB+SbNZtWVWVFX7IImwF9e8tZjMm3X3YuIt0qQFh0llywPma9agAqb7EbLHSSDH49yMWXh+YLLzDoCD0PTr+7jvihZLPlaLMFACFiCYuSdMA6g0iABInqSbxJw/jdZCJNo2CkTaQLiJINomYMCJheXhXI2mqoc6bqX95F5t84GrZuKiqAYJ3uTEGYjqP6bdcacE4lTrpdgDaxG28se4Pf4GPKqBW0m9x3mNjuD3Nj0E/E44dlFn0Yw8G6b7GeVuIhWKkkG0LYzIFwTvcdun45T40pJAQyJESPsmGYQfrf2id8KePBWQ6TzLvsDIUnVJspgEG9yDaQAUuUyVYrKUzdrO0giFZQo2gQSYtfaYjBjECLO0Fib/Tcv1GoSqsbTcwR89Df6YmYfnis8NrVRTDLEu0GDqAIlSRvEHrpAhhYmcPaVeRJsCJj/nE7ppMS69ZKZFuv76Yxn79sQVG7Y1mQcLXuizJBtf5+cSKmoEA8xBC/JsPzjAosN7/5wRkswFqpJA0srH2Aa5v0/th2NRYuYOcvvlgAAfZiPoI/TEitaT0viMMcZUEqw2kET8iJx9KeW0tnPOMVyzoFMsWAbpqAGswN2hSJ2sDB9RWn8Q4CawfQxh5cWblAMyrMyj0ks2oWBG0ziwcQzCh9DM5K3IUtpILRB0C42i8X2EDAmYoBdUxpMEgculIvuIF4N9M6R1hcQ4m91f2nSxhMmJQe6I/DfDdLCm2klW16wCujSVkyQdQMWkARqI7kziOeRyzUkSqQ6yQhZoCneKZg9BFuvwRw6kafm1NNQOw8sBlIn7UKGAt+AJsCbQp4Vm251aqrimHZWWQCDpBnSJkMQBI7XEEYkzKWysT0rznKzJoYrLRk8lKAvU8pvuGrBUTyyBsdMEjoTjMKmqVnhkrUipAghXAgAC2lWH5/htjMR9m56+UDaUGlkVM3B6SJ2xdvBCfwq1KhYKW0BVLCSOaBF9IvM+omImINVyFVGYeY2mmLkDdoEgbE79IwTwbjwSsvK0Kx0qkqzSTpU6CCSSQDDfRuvfzdtotec9jagCZ02j4kpkeXTEKisJaUC+XANRiV0xrMcxBkmwwt41xGtVCioxGkj1KWLNBMDTq0mLE8u+wi4VEuQxqVmpVNWlFZlBiTr5puJIuRpvZg0EFNlSNCpurMGqAkpKGNWpQq6wNNmJKwC3MTjml2J3O32+XKNtud1EWcq5hKi60fnZtLhSAQCCLkBdMT17fAj4jU8xmYgSAIO6xIOr6/J6++G3E6jaCwB5+UuQwBMSRMAEkG7DVJO5m9SqV1QRoZ4BMQxBaQ0ReIgXI+RfDkOvlEcXmZzpJkWYzq1bKTEkSyqe0gXAFj0kkdhiHM1YgCRp20pGkRvBJDnZdgLGbYxa1QamcwLkxLTqF4iCCAPfck98KKuY1WMTPQDtvAMTitEiFWH5ikoB8xDUYEm5NlBK+rZrj93gTMUmKhiCoAjmEHYEQOsKQBHT5xCa7EsSWE9jubbyZ/YxjZphck3BBvuDf8D/TDQCIdSNWO02HT/HfEwzfe8WHxEQbgxE/H6T5bh1aqo8umXsTywxABUEkAyglhcgDmGLbkP9Lsw/ltUZEpm9VgQfKSNWoib6gVCgSZ1yAFuRoc5oFmK/CqEB3IAVz0IEAAkjmtBnTa4I6Xm0ZdAzKHTQuhCSo5jGozHT07G5HU4O4X/p/WoLqZklgQEFoZkJMjSAGARBGqAxkm04Des4UtmFNH7IRgVPMTcrOoEsWuZmBvuYc+QnxEqxtR328fn6+NdIFwbM0671Kb0QFpsAIFkVywWZm+tyZgySLWGlxxLw/lGgm1JSWKgBElQtyViFhSImQD7nEGU4oxVRKOCT1BAItrWYJgsRqIvq2gY8/jjUqgSgpA/wAyCTo59W8kgXAsNge1vDiKJ0ioQ06e83Ww+g57+NcpFmuGNodUYcygqtJYRSwUXBBYALJG9+saRgXLcIpN5moMrXCmBCCTZepkkLPLyi0ycNK+f16rNqIJZjOoAhQSR8LC/lE4k4UqCVFnZSC4X0EggET1Akd9tug+0G6E8wUk7ftt49e7zO1d8kpZc0bJTk1NIOohFkaCYHQmzbwQWIiSMZxPiGmCWGkA2aBquVEAydJAM91gXnEdeq+pijyU0tEiWNgfcnli42+pwJm8q1dUPfSVLSBykEXnszE8rW6CRhJYZGFRdmvd+sBo8T1kjUzswIVQSIn5sLCO+3UnE2aylMLCVQWplhJfSb8y3uJAlSQCDp+cDVYpvVVayBWYByNOpVPMbNpgamNgPra6hq2XpFwjGopjTKgSVJPpBLC8C5vf4w3sWPKAS4G4j/PZdqVPzabAq5KgyVLRveJZQQYC9pmbKf4e81wVYlSJKa9UOAEJ0mCRE2UmYm5IOKVluK1GdSWZ9AOhRIC39PTSJPSN5vti15HL+cwelmNK6kLAtMACTBNkbliDq3kEiRhGbGVWn+c0U+wEtDjSe/xf/nEZqfs4KbMUxE6mWLkKo3MemJEERFzcCNsJMvxJtZWF3ghpVgD1sSp9iDcEWGOeFLjaBkTRD2Sev7/PC7NqrEFag1KSBMibAlfYwR+l8T5vNFpCagIM/wD8yYJmQbfiPfC58kwXUxgSNCrq0RA5ibXiSNNjvsxw7GK5mJMIPiqrTC02eopUkdGEkbyR93Ybe17eZzxPWQFa1RirRqvYg8s6lkC3Qi9zOFHEcjqppoVi/KCy/wAwliukKWFzq1QBvewPNhZl8zpRLsUBsfUANIsZsQSQOsWNyMWqpK3Zm+9UsNDNE0wKlUOqkSXW5GqLhTYiQfcQYAtjQ8bpkjUVKwwVSBeQoJJXYEILASYtYXr38ahLD+a7vCBdIJm9gACSTJBESdhHSLI+G8zUAIQeW19YYAAQDbUQSPb4mJxoxAe8xrymqWXcGpc0rgkkrqMRKIZB1Frbs3N0iDC/dsJT4OnmK1JPLc1NWlSVJuzWlCFjUsFuUBRuZGMzTpkqfl/zVGkgVGOoTEXuBG3NTUkbCepNLN5mmqqY8waU1GVVhouSVQlQCPtBfSBJuAAZ6sb/ABjO3c/qNzSh4RAUTVqk9SmrTPULpdRANhyjbYY8xPR49l4GrMrq6yIv7aoMdrC0YzA68/j8v4i9vX9zmbZVoJNoE79sH5ClVA8xSQwkKVMGTyk6pBHqO3ftjzGY6ysXxm47hF1mj4/SZw7idekqsFMkRTbV3BFhJCX9hczi0ZLiFUOFYUV0qzFXBI5EYs1TSD5pEMQJ0yZCzc+YzCM2NT075jjTVRs9SaLzRUmozFHLgFgLHZecpBMvpseWZIFc4xwV0Rarg+XVRGpkmD0MAKx0+oQxI3kgXGMxmOficqwrr/ME7iz3feV7P8MrUlWo4jUA6y3Rh/4yZgrMkfXoo/iDsQpHYj+u/wCBx5jMdTA5dbMFd5FPYYvfgvwezg1HDK50rTIIKqatNKodtNRXtRYmADOtRYg4zGYbkYqtjwjKnUPD2VoU6fmItOlqRAVphwA6UizTpKaiKZHPANyJO+GtIB6al2Go6SYZyjG0QDBELcSNyL2xmMxzFylgSe6GJjVKtN11oQJ0zySalR7xoKhVIZTIvL3DAGAXy1HNVYzVJHVASgqrq5eaHsW9QFQaZEaASDIn3GYe47Pkes9FyeE8qtV2VTSkei2lUXQWWEtB1aLQQGYy3UdfB+Wp5hhWqO1QhtKqgASFAUjmhmpzYvKkGyrAAzGYxTqJvwnm33mz+B21fyq5pKURiCgd1OoBJOoLsWki9hFgJV/+is4bU/I5kWdNR1liAxBUoQReFYm1jpWSMZjMeAGrl63EwAA2INQ8MZ2mmuoRrJ+8CdJEEjoOZW63gTAkGI5l1qVqTclSmUoslyoI1MY0uABC9JPvuMe4zCmQadY5xeVqqukQcc4F5tR2WqdIkw5c6ZV4glnLBSt9ifffAVXg05agXZQPMA1hBr0EkMJHqVdwGvIMWjGYzB48zmrPdDRy5bV3X5j8xXnqehVJTlqDXTZtDNo9IJIAiw2jczE3wZw7KZgFYYCdgzkSBMekEDc79z3vmMw3O5VYh3IbaWXL8UqU3CsFA0FtMEgR9kAEDQYutvTNiScPcr4roBUD5amzgMSW5i9jJkrb1IQSQfWOuPcZiNFF6hzqeDHlPOMcYyvlMpywU1CqaqZAYKHECSsT0LXPziSl4upVjTpPRDBdR5jqJ8tGVAZFiQKY1DqrEwGOMxmGYmJQsfHyhr1mnC/E6KgZaYALo7EalJ0sNVpZbkRbYEQBE48HFFQUSMvSDcrM4VFDRS/mFQEJXUWLaTYTsTfHuMwo5WU0IsMZX9aK+WqpQoqtI0tTklWLKaZKgUkVTIRjqdX9ZFhAxY/+sZKkoFWkHBNgyL6iiqzQqBU9Ic6B1gRtjzGYacrtQMIsakGc4zlqubal5GtKqjnUIASCGDeW6RMhl1lQ0EEQZJ34t4lpBqj0snTqDQ7VgwpgqqFSCTp6ItUALO6neZzGYLX73rqamA2ZQOI+IoqMGUU2EAoFQwYE30Ge+/XHuMxmLU4fGVG0MICLn//Z"/>
          <p:cNvSpPr>
            <a:spLocks noChangeAspect="1" noChangeArrowheads="1"/>
          </p:cNvSpPr>
          <p:nvPr userDrawn="1"/>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sk-SK"/>
          </a:p>
        </p:txBody>
      </p:sp>
      <p:sp>
        <p:nvSpPr>
          <p:cNvPr id="32794" name="AutoShape 26" descr="data:image/jpeg;base64,/9j/4AAQSkZJRgABAQAAAQABAAD/2wCEAAkGBxMSEhUUExQVFhUXGRsYGRgYGB0cIBseGhgbHB0aIB0cHSggGiAnHBofITEhJSkrLjAuGh8zODMsNygtLi0BCgoKDg0OGxAQGzQlICYvLC8vMCwvMC80LiwsNCwsLC8sLSwsLDQsLSw0LzQsLCwvNCwsLCwsLC8sNCwsLCwsLP/AABEIALcBEwMBIgACEQEDEQH/xAAbAAACAgMBAAAAAAAAAAAAAAAEBQMGAAIHAf/EAD4QAAIBAgQEBQEGBQMDBAMAAAECEQMhAAQSMQUiQVEGEzJhcYFCUpGhsfAUI8HR4Qdy8RUzYhZDgsIkc6L/xAAaAQADAQEBAQAAAAAAAAAAAAACAwQBBQAG/8QAMREAAgIBAgMFBwQDAQAAAAAAAQIAEQMSIQQxQRNRYaHwFCJxkbHB0TKB4fEFQlIj/9oADAMBAAIRAxEAPwDkamIGxB9/xxvWrSAIEAsZi5lpubT9f8A5aSOpH2t9W5aLgQTCi0WwGaIKlpANzEb3uPb8/phqvJgbEL4Tm3SymAXpsRbm0OCBtJgkGPba2Da3ESahJUHZSep9RPNEgsWMkX2jYHCOgSPxH7/LBLtJ+pPf9d8OszCam6OVNrGBcESNwYMSsyZA3/DExzD8zAkSSWAmCSZJ9/riBKZ7j69r7YkqjqBHt/nHjZgEwrh1ezAzsYH0N/3+OGWVzBFgRJiIFiIgm/UbYSZN2DRMC/a9tsGVqxDHcSTHa36GOmNQ09RbiN6rwCQZAiLnb9n9cYHs0mAIj+x9othYmZ5YvMgz9MSV65YmJI6/Uj+uKdJ5RMMqVIKg/r1JJj33x49ezjqT+WI7FSfuwf1P6YHrU2JJXYx+fT9cYKPObvVwj+KGkRuIG/t+++NFa4k7dPeb/liWhQXSZMhWP9I/v+GIK9KRr1CJiP1+MCHW9oQ3FSSsAWgH3k9F6dBuDP1P1Ko6YsNRJgCfsi5PSBYiSfvX5TgWnlyxP3dKqTbcItu/aOmJFI6EgQbzvAv8c1ve+FOw06bjq98k9PX9Q/zVVtlYCCTIgAkAk2jcj269cJuL5ktZxqGqF3WQSAYMxewnpvvfBgq8jkRuqySRYlmiReNSKYGIcunmsXhYVQxkAiSJtNrNG8kzte3INByx6QtWozfPV28ySFnQLGJUxJ32P1+0RMiMKOHScxTnbUOttxt+AP0wRnYYkrZtRiBZpiYNgd947m0gDTglDVVaULBBqMTYr8Efng0pcZPhN6x8ZWm5YD11DYjczF+8wPrbqMLcrlaKvLMWUCdMRsTZh09xYdZ2kw1atKkzMNM1CyQQbkAzvFiIAEXEx1xPls6Xpl9YBUmXYgkTElAFO43PtAxFqZQa67bQhVxZxXNS9RkEFyACW2B7wBOx7XF5xX8xWLNeLH2+Onx8b98Pc5l20KTVpnYgK22qYNrLa8kg7YCzFNUJ/kKZBhmZhv15XAsfbvivh2VNh6+dQD4zek+pdIADaTaBuL7Gw+vU4b5HJfy1krcl6hj6gATNhG8DmJvGEuRo6io1gSSLjoB32/4G5OLJSoFVAcm0kkWkyRJFjNhP4zhfFZa2Bh4gOsV57KVgeVhBgRNz07WHXfqcJ8ydJKghvdYAke0e35k9ce56sC7wZEmA0xYneTIxvXyFVQ/8tlCFVuIMsYUCNzPb+2KcdqBqP2g8ztNaVcMOZgI7Dv8An/zhtkODagH8wAOQQNLNIF7tEKDEDeYEbjDGrllhA1NXYAKy+XsWFwFKwbqebaW2OC69HzhTZjpuCdJgwRsLwYUNc25TF8QZeM2pdpoguX4eyvCwVaZfSFICmzQTMkRaLah9MfIuOReWSWEwbSsct2BvBMXIEQDed8zSpx5c2ASmFPKoEE2kEXiZ3gWJmU+V4m0uAXOo6Vk8wtYzG8e+4GJryZLabGefpNaakIG1czFSwBuJgyomJO4UdycSZLLK4NTMVCv8vQNAgg6+dpv1AIPu1jsUSo2oOSXYg6dLXjTImNuwJ298e5iiyFQ5J9RVLSPYEyBtce+25x449tN+vXWaDvyl/lBANZmIAEjrA3xmKMOJ5tuZS0Hbn/4n5xmJPYT1YeUd2olay9WDfBmfyDQNEvNyQD1JienQ/sGAA37/AH8Yf8LzUpb7IMRNj974i3e59sfS5XZNxELF+c4MyU5VlaLtFiLX33j2/sAud72xY3zGpTawO3f26i0/G3UWrmZy5Q7HSTYn/GC4fMxFPzmneT06mCUe0TY4Xo+J8supgL/T88VkiothJFcqdyMGvVn4OBs0ZY262wKlSTE48rj9VQGBMseRy6hQxjUzCAfY/wBxjWuIWFHMQebqYN/iZwGc8Tp1RbqP+MFUZdg0HSLTffe/0vhL5XLamO3qosCSOsjSonYQO8CN8SToXTIJFzER1FvbG6t5abQxBEk+9ht2OAKIYsIuGBn2Amf374T2rMTvt9YwIWpRzmtOvcnpcH3MW/P4wxymUYrpuYLTbp7/AF/HBfCuC6wSWCoOYNIlj1hevyfb5w+y+Uy6ppDmbjUbExH0B95/XCeI45UXSvOUrweQe8REOUyivrQEltQhh90U0ckj28yI/sce52hTpDQpYGSTJB0yFgbmNpveZ+MM8rw9BWNNKiHWX1G0qrSwUc2ljPUzsLWxPWbI0Kh/kkMCV5zIlYMkbc0n2t2xH7UWewSfD1ym5QBsBQiDOUTTpKkkOxLlTEROjcEg7zvt0xBpVKTs0xUQHTMbQbdbCRB6T9HHGqi5hFNFDKiDFxBt0t7zB/LEdPhdOrqFSqEVQtoLWUEXjYEkdQJVjeIxna7e937wUx2dpRtfNJEi/sPy2+MNeD1x/NiFJ0IEEmTzSbkk39/tewxJ4nyK0fLVLrHq0gAkxygyWMSTB2kdxgzgyItAnSpZj3A2jcsYgXN/84rfIrYtQ6wHQoxBmyZceXTZ1XTDMZ1abz90TMmQOsdLYFp0KDvrVqitILAAR0LBSxDRBAuNidwYw4cgKFdKTgxsWm5BAiQIj9bYWiuirKoaepgp+dcmJtBECdvjEuNix2vyqeqK80yyAl7wo1SR+m5P/GF77k/rv/nDNcrRKGqzxNlSbyDBJ7D++NKWRWtOh4M3LzpuDcsAfYX7zsCRWrqsCukhybt6UVSZsSwB+mojt/TqMbUeImSKrMARG51KQd+4IPT5xPS8PV2fS/KpLc++1vTIMEyAcQ5ngleVcyyuYDBTNhc6QDIABkrO3XGa8TNRI9eMMKQIMas1QVaDICsYN+hn5vP9sWuqWoqHWsSHZWUkRJhhNpgkBSO5W4GNMh4a8vzJdGY8qllAsCC0hp7abA7G9zDXiFGm6pTJHLBFzAAbYAmDN01XvOIeK4lGKheX2m6TB8qtVyDICkmoCRF+X7IgnedjBBuMb8SRlpmTSCi8moSTq1CJJk2gSx3vYAHHudzKrcMUAUc0mFVpjlIuQCDa8i9hhTxOtpkqAEsFBNiPjvAgxaIE2xKgLMJ6DHMQCNSqTERLMT6Qtx+9IN5nAVJTq0DU7n7KgzseUdRuZAB2EE742zrksQ9wRIAkC25gR79hO2GvhkrSJqPqLFf5dOnuTtFrxtMe15kYtPuITVwgN42Xh9LKnVVF+XQrCJAT7XlyoYDXzSbdGNsI+JcQXMkqQV68rncGTyvEcoIuTeNzM2MU9eo1EZmqAHQzyQDoiVUkmGBkaQIMwLjCGp4Yq6SypoubuwEiREaoINtiAbncHEWFlvU53772/aMKH/WBJRoAAc5gbz167KRv2JxmHFDgNXSNVTLExfUsn8Rv2xmH9on/AF5zOyf/AJlDLYMyOc0BgD6hE7Ree2FevEgbHcZQwoxOkiPRmfMFyBfcdN4+JMW9vbAGeVhyt3kDtgehW0nBuYY1FkASDPvff5vhKrobwmE98WMpGGnBqYIZ9ypsNvf9/BxHXpBQFIJZhq6WFxpjvaZwdwfL8o76vyMxP6z7/ODyZbTaEtttI+ILBmT3wpYwYP6Xw+zFGAwi8wPy/DCfP5MqA3cX/f4Y3DkFVHHhnG9dLmhqW3wwyHEWpg6SQSO+F3lAAE9f2PywbwTKpUqRVYhAJgC7XAj85+mGZCugluUQ+Erzlj4PkHzIUtTcpO4sDETv0vuOx7Yf57IPJWlQUKbFgL/3Bn2O+FGY8TaUmjq0gEQ0bhdrE9I9rriSlx2owTQTMSSZgdSf9om20wN8cdxlY6qod35h46A2hFLKvTpvFCWSeYgmSWkFbXAEyD19sKaHHmpsRVpkDrYA7joRIBgz2n3wW3iSsoZ9cCdratxBi0grtJ6z0wuzeey2a5qitTqQY0kAExafw7Cfe0auMn9a34iGzGtjD6yPUHnUjToqlhpeppPWTBZlMETMbSYnEY4g61cuai08wF0+mpqAhgQBtAAUWIg4qZzBRiAZAJHtv/X/ABgMVCIgxilOGIN38NonUxFTo44wVDBKTIx5FJMgsWiIHLHwOu0YlOSRKwd66qbyBB1WP2TePUZJkST8UThWYrNUpinpLLGkHax1Sfr+sDti5ZbgOkmpWr6urgLM2B3MaAWY9J9J3xLlTs2stub8Sb+Nxiluk049kMvV0MaiIo5fNtJAH3AST067ne95+E0KGXpuCaeYVoKl5XSNP2dMkEmCWnZQAJONV/gqSKq0yymZZmDGSQTGqALWkDpPvgaplsrVVrupABFxCqCtoUdYXv1AIwsFtOmzXw9Gabu9rm+eylSX0JTj7lJxM3IbRMxB2NyQfolWuarjooNOdiBzAave522tiHimRZBqp1S6X0x0EjSgB9Rhpt0F+2PPDznnvCsDrfoFDK0x1OoCINyYxZiVR77G4DWXsyahrqvy0wZUkEKNLAC9ojUI3Hva1yX4fVVVFNqhU9CG0qeoN4BB/QYM4Z4ipylJECU6YEM0kwJseske+5NrRj3PcTp1WgVtIAhUpmRtMkbmT0mbR3xO7ZAwGmh85mkVDOBcR82dQ5xzEnvtNj0nYDc74NrcTUrAqOxJW8ACLjoNpUbTHN0wi4PwlWINOt/K1lWsAQSsso1NqIAPW8x3kNM7VCMUSkDcEs3sGJZmG17220z9rEmZE10n9fOFZAg/EswzqFXWFRyrgAEmApJue+sT3vJAgTZrP6GYQoSRGgAeoND2H3iCGE7N2OFudYkmqFhCZ3F4BE6SIFug+98xpRoh1eL2iPgG/tzEewnsZxq4wRvyg1D8tViYQE6IDwtgAdI+yFuJA9/eQsr5dSReCB6tIuO2nruYB3vGIKc6gICrB3IA3I+l5tft7nbIIxLgq5Kt5hYSY0wZbuAYMqRvvGHoumzc9vNKfCHLoqKXLDVTiVkICWmRbaPqL3w2OYoZRgU0PVU80ltlUgAOTIggfAC7xZVmEq1GhQzhQQpiJCmSJO4lpI1dfjC6vkqmp7XWSZ/En2NiY6Xj2fSutMfOeJqPF4uXrF0QBnETJgSZZuY6fssBtuT7YhzlfMOQH3gDmgxMbEzIk9JIi99/fD+vmYIgEwXMbkABR03INhMkdBaSrxttWpwHAgDV95WYgWN+bSx/2juZEYFUzdRqe0uEiooc1SusagAFEA3EDWIERaMZgWpxHN1DqQsFMQAlrCO3t/xtjMP0pC2lPx6DjzTjwYvnpKBiVCdQAsSQv4mMRLgzhqaqqAH7a2P+4YFjQJmaTJ87euB3MXO8u0H4gjDoQhIsOnT8cV/ioK1jMT7e36YKzeZMyeoj8p/KMSadQAlfClQGsd33htbM2Jn6/TEJcML/AL/YwvavsD03EbfuMaNVZT8YMY6lntPfyjaslNoUry32MEe4/S/fEfCaYFWFJZYaDB6owv23wBTzUsCfb+5+bnD7hVGlr83WyKgJZVEk7g7G6xvNwJ6XHnJRCD1Ei4pw51D10i7NltIUSBLfJkxJj4/LHuaqPTZqay+gQT2KXbaxEgiTvE9cOaXht3aEawaQSZJ09NInraTaZ2vhnwzw8T5rEkMztpIPIylDBIX3baekDfCG4nEo3Mlxi5Q61UuSSZmLk/T8BtiENBN5xca/DMtRLDS1WqR9uSs9TCgX+p/rhLxThOYfXWCA0+6hU/BJmxBHeBgsXEox7h47fKeKRIWvjWpj1hscE5HhtXMFhSQtpEnoPiTaT0GK2YKLJqYBvG/gnJlq3mabJsxgAHfcmJ0zG/6YsvEGp0U0iSZ94m/NefvH9bbFb4d8NZlTUUlTTI0yragSGBkCN7WNusTtgriHD4RTUYCoSSWBBgXuRIkWLfEzjk58qPl/VY8I2iogCoHH2tPWDMEW323/AGcC5YMWIH2TcgdCY6bjEIzRRtKvM7MCVFoOxPzftiLK131FlMA7m02i31BHzAPTDghAgkyahnWotqWDMgg3DXuDf2jDXMrlqxWFNFoMR/2+gEiCQJ7WnFdq5mw1GV2FtvaPmTO5642oVyNAUghmAkbwSBHt2j3PfDNBJsQY8TgiKxU6V71Fefe6EGSDaBp+uI//AEupBNCuGqA3vp0iJM/aW1/cHCXilZlcgEydzP7/AGMW7wBwxsxQrGHJFT1CDHID1cG8R9cBkbJjTWWgCyIp4bmDRIpyzzewMCNcb33bVHsAe2DKdbUxALapLFRJm+43uNQEdo3k4e53g5ouzAKBsASJneSAYkkTfsPbEJXy6eoqL6Z0i4kKACfwEb3G2JXzY2NgbmUsUPIRemWWSQVAn6qZgjbfYSex2GBi/OIEgCJK6g4HKCyky0mSReCW98NuJZWqyxBJIUhQ0m7EAcsnpN7fOwg4Z4crT59Qy45VVXEwWCsSdJAsT32idsCrIBqZoBUQPJ5gPUc1QpixBAIuLEWjTKgQY9XtGGtPMrUdAxbSASdEEWHpnYGWAnqdOxwVV4arFlYqFsdCyWMX1NuSACSD1kDAfEeJLTJSlSRgkILAQxE/dgmw+u840cQCNKrAbTB+B5fS1Sq8gU2KgCYECWINtUGw9ye+F38bQd9dUNBEASwF2B3EmYQ7bydoGNeI8XaqWmAsTpgAb2ix2Bn5BvOBazQEJGhdMghid9NxeVJJ1SPe2K0O1kUYBqNadAs6ciqoOoECNIgCLxF1uJMT84W1qRIC2BaSJkQYF/qFPxhtl0BPKxfUgGog6iTJmTc2IEd8L3/l1VNSwUekqW1EyCBcfdH5dMExoeMK9ozynDwyKQDECJaPrAJGMwPS4q7jUulV2A5hYWHTa2PMQlMxMyhKJ5TG+k4zym+6cPKWQAP8xyB/4tP6HE9PhAeSmpwOsn9L46vtIEzth3StByMGcHI85SSRAYn6Ix36bYdJwJTurD5R/wCinDvK+CKiUjmQFWmFPPJnmGmVVlEm9umPPnUqa7jCGXUOUodVpYkAiT1Mn8cFvXlRPaPy/wA/liDO+smCJ+9E/liz+GfCDZykKiuoAJRpmVIYG0b8jTeO3vjzZFRQzbCMxtpuVzL0Z3IF7z7ER/XEVV5M/J+uLzxX/T00cvVq+cGNNWcKFIELBud/SG6C8YCyPgirXZFptTUOAxLOsqNJmVBJILAiR8e+BTicbiwY2ywoSogTi9+Es7C1Kq0UXSpRzJhg0SoX7UgXHbrfHuV8CLSqMa1ehVWmTKUmJY9RqFio3JAvYDrOLBTFNEK0EpgfaKrA7ja/c3nufeLjuLQjQovyE9oI5yapxalVVk5lsQfLXVY+42k9++98L6hoqpCaka3/AHHi6wNrj8rDGmZrODolNE82gATuQCLyBJ27b4ly9XLoC1Ty5OoQVAhQb6p6zYW+N8c4AAWLMyouq+WEqFmZjIJ0OQQPvSBpMk9SfpiXJZHyaDGqxZqnpBAnSNtQew91N/jGzcdyygCnRXSdpXluYJPeBaP7WX8S4g1d1CKdRmACSCIOwJKgiD8fTDgrtsRQ/H0mUBCsnwvKKNVSijqGkk+ZBWSLEEKB+Xx0fvRpU6aJllCLzuyd9Rub3gAQLztitpl6qGHRXkFSpaQsX1QHljBv+ncg8f0MYMoTEB4tYdhe20jc9MZkDvsDqHxhKQIQc261QGZYmAqgXLH1QRe1j7R3GFnGuPBgwpE6SdMDqZkljuenXEdbiC0wKlJU1atSoyM5MmCRzEExFiPna4dd1bLtVYZdWIJXQWBJJJ22G1gfwEnD0wqTqI/uKc3JOBZtdbMVpswBJGkGSFhSLG8kCBbc4W8XkVH0ppQELYQLHpA2nr8/GFeVr1Q4NOdQuNIvbrYYJz7VdIDyobZRtMX62InY7TsMWjHpaBvVQZqoA2kbQbjE+XqIukhRKlW3NyDMbx0/4wuL7gYwuR9cP0zxWGcWYMwYdRYYc+EKbc9QVTTVCNUb80gWkAifrthBSbV6hIG8dMGcPcKSQSFB9QgsARaB1vFsb2RddAMwL0M6jAszRUL31xuBF772UbfphNxHOVWqUgpQvrLIqLq9LG47NYk3t77hsMsXpKIZBo0cyaGsFg6d9XL8TOA8h5FOoEp81VFCFib8xu0GQi2J/wDkI6g8HJiGLIyk6iL5cv3muCDRk2dWqtDTqbVp1EhoMmSZgki0gAbSbQJUGnVqPKI51Iwk6jJuC0kCLR8dxESbWNPzGJdOcKYswZZJKwwJYCGtO5XsZ2WnTpaiALGahJJJaCogD7UwAY7kXjCwaHLfnymUIg4pn28yVLFLFVKmfTc3vqBJE7z+anO51pYA6g0ELETp2WPaTH1w9XK0cwNTFlICyQxYKCWMAmLwsXn1AQJgBZLM0ilQEaQTTPLpdj1KjUQDMGZtANsW4yoHLlUwVzMRZWg2tkYgFWMzsIEwY6agAcG5nJhdUuSFWJIAl9JgR0BJAve34S5ACjmH08wKhqZ03IvdR9gnba0EbbkVM+7GU5ieUs0kwTzdLNcmYkAgC1sWa9+UMgRNXOlmCBgonTO1hBI3gyD9SMFfwD1kUIwZ/UwgkmPsx1g3IAwLmMyUlGAFRgocAiFC7jeAZ+I+MHjh7gIyM50MQSg3BCvqk+zkWty+84xjyN1F9ZZ+GZKmlJFcqWAg2j8jcWtjMB5filRkUoispUQdXt7md7Xx7jmsjkmzCoStZQVaVzSePgj+n9MN8h4mNMxoM/8AlVYfoMC+GeGVap1Uq2gA3EkHv6ZuPrjp/BPDYcA5gK8HqnM1ja5JiDv+GLcoDvo02f3FfGLTE55bRZkuLrUytUVSA9Wm6JB1BdSlQ125jJtIG3viDxF4gRuHU8oqnWlNAT6ZNNFViB7lib9sXxeE5RCtQpTpkAXBgCL2mP06Yo/j3M+c4VCjUbEFSJnU3JvsQTzW9XxivJ2WHD2eMb9d/mZYuJm90sB8fzOMVdz1vjo3+mOe8rLVdv8Aukmf/wBaYqb+GajOFp3ndmgKL3JImAN/0vbHoyeZy9MlT/LJPMhBBi0zuBIttheYLmTQDDx4FD1kah3ij95dvEni4NTq0BSq89OqmoLYMywvyLmT0jY4f5DiFNkUtR0P5aBmVQW9laN9iQL3H4cu4VmszWaEYnSL8swD1NvbfDzI5YkNVq1FLyArDUAZBPMdmt1UW39jG/Dqq6esubhMQx9oj7dbA+xMsXGOJNTaUDNJjkAcEi2377dsA0s8zmMwKyMbgAX32AbeJ3jGZr+JWwJMCVvpEEESOouAJMYWcNzhGrUoYktEhYvcmYDGII3EAbGcTdhS8pzywuT5ustRSTUqaRaIAgwCABA0iekHb3OE2fr0lpBUOpjuWF77Q0x0iI/rho+h201CKYLaoGkExtEDlsdzb2PTXMZpFC0qTs5MQQEcCYn7I9UATP0w7GNJofHw+kyoupZgspaokkCBP1BOnp/cGwwImcKEfZEm20TYxexgkT7nDTNFYKKBKwIXcTMkiOY+/wA7YBo8Q8kqyk+YrK1wpAOnaD1kxedpEYpTe9oNRpk80WA0atV9RIJEqAIHQGDM36+2F70WqMyuJcAmRI9IJMiD0G8COuHPC8z/ABR8tmQBQFUMgctEwqzCjdQfhe1puJ8Ly9NC65wGWIZTTkGdSkgSrEGNyQsCb2OFqAHoc+k83K5V8jXNOryT3AMGR2IPqFvxAw2r/wAO5NSuJdByopid2hhFiCdu8iOwnD+HsZZgrlYhJsTqWPRusbaTOx3jBNfiVHUA9NS08+pBcrYD76iBfvLbb4aUt/uIF7SfjLZKmutKbI7LICkCxFgVtMwJ2Njt1rH/AFB6jBW0kEBSICiPnpvvYbYstPP5fMvD5cVNFliuUEGYUDYgmLXiw74tmWfJadC5DLxzjUQHF/kAk6F31bCTcjGaxi2Nk+M0UTObZrw+aY1eYhGojcW59Pe9+vcYgr8K0AMZhwGU2AvtI3uO/wDcY6rmvEOXkMcrltRFiQrG8iRAgCCdjeTvOEi5+mhlKVFGMR5dNQbwdxMdNjjRxOSFkdOSj6ymZTgVYn/tOUPqAjVpkElQdjYXj26nHQ/9PvD+VpUWr1P4nVrL0qpovoChBpc6QVYBpMkj8BOEvFuJeahVqjC0ABySbDl2JjbaCffCvhPE66oUQtSX0kF30lWE2CnSbAmIO8dMOw8QQCX2+Hr6RYYDpcuWYzBzeoBlc6hrCVBKqzAE3FwAxNsLzwvLgLrZSr6QrHmc6gsX1bGIiO+AeAVaAolkZVJJVyLWGsAEtO9jCgz8enbI8YcN5KHzGUeWnpPIJH2lOkWNpO3QkgcoY2BIW55Tv4zziWYV3hdK6wCZgMCZYGTJUi/yWsJtgbMmnCuS7EQHUOS9hAChrTAA6xJ9hhrqzHMWyKObKfMoqQIXSnpKkAaYJAvPURhXmM8szVyFGkPfzzLP0DNUC7/PXe4xQuEgQmxkc/pFVfjV0RIXVosLkNsCSbHfcx6QTgenxBqBKhQGtBZbnruYgQdxfbDDMlWIFI0dI2ARUg+osCOgYbEyQp3x5Q4bmmIqNS8+mQoCysylpIMnuTo3tPbDV7MCjsPVc6mriL7qLmtCkcxmEULANAbHVoWzTOkXlva7bwcNKnBKQ3dmfcatJAIJEECAdtvbpMYX8JR/47MBabqfKZhTgIwlqPLH2fpf63xD4rGZRVZ10KDA0nUJgG5k8295+uBfUzhVNbCYwlWrM3mtIJYkiDvJ/wA4ttB1VEFGrdI1SzKSacW0kREQLkCF2knFQrMUaQfcEe+GvBGpBmLtDEwpEhQIPNym8WMe3uYryra3FmX+nmVIB00j7qtOD7iTMHf++MxXTxKhS5FqEhbSarjp2VSB+5vjMc3sT0Uz1y+VfAHDqSg1Hamu96m5tfS8n64Hr5TIUwfJzeZ1dNNWP/qCdsUXinG9LXJZiASxIM//ACM9cKzx1ZAOo+wK7+xG/wCGOkM/EaKx7D5nzhmj0lzzeaeiAUzWaqWj+Y4aABubf274rmYzjFiS52m8GTPuRfr8G+LP/p5lszVfzwKaUZKMTcvBEgC+xG5jF8r8MpNM00YkRJUNET1Pzji5+OHD5SrjUevx8dpQOG7QauXh6M4fUz7oFlhq7QItYXJtIv8A43tHgw5TNzRrUEaqNThr84m5sfVeY7X6HDbxn4MyYRqwD03JHLTIOr2CGwkCJAAG5nAXC8lQyyq9IHUoINVgQTKyZH/1PXtig8Xiy4dS2Cf23/EU2PszuY/bwplSIRXpRI5HI333mfrhZnfC1PRIzVYhGLFYptpMC5EKAOUb+4gzgmj4g1HSQSDIlYGm0biQDFxhYVqmoz0Trp1FKlSOboTqmS5BAuDupt1wjG2Qndt/H8meVg0XolMsympWqSNTJ5mnaykgBREtFiIkdGsW+bylIFXprGx3NrWvJ3AM+0Y9y2TFISI0gQYXSwO1wSbyZAnr23ScR4TScgtmH57LyzBkCwXe9gLbjri1j74TV/MvsoFTGVvvoXfdvLBlc6hAdKcJpEMV3EypAiBcki3fFdzfHOZmgSDf3iN+xP8ATDI6lRKSFSui7lCF0xZQFkiEIYtJuxg4q3FayF9I1EKAsyN5M9Nv7HBjGC5uHxfENVPsfD+IQOLmS9oOq30i/eT37HA7ccJTSUQ9txB7x1N/yGFrgLyzcdOk9LyQbYhIxSMKd0hXIy8oyXjLKwZQFIMjTIiVgwQRvJ/HGtTOaoIPSAB0BJlfYSdsC0qQP77fv8sbDLATcX/L4welRPMzMN42oGmIINt4BgzvM9DPX++CXGVqAa3zLWvdNXXYkG3sfbCanTYD0kjof72k43SoABuB9ojvN7/h9Bheg9DDx0NmUV4yxZPg2QaGOYrqZB/9skG3dRIkkfTFi8pfL5azsosdSrtdQLGxMgn4jFQyHDKhBblCwIkgE+4vHXrbDzJU9JhOYMdOlbxNiTY21Hqf7YiytewazKtPDMhoAN8Tz9eudaZ3MqqlkAc7tpJEXImBc/HtgPMZtltqBvHL0PwASSO0Dpho1LNuxFLLuxIEEqBANxzNAvG3vhvwLw0ztqzSKABby2jUSYbUAomCP84X2yYxb/Xf5TmDESdhKzl8uApZxIIgAtsOp6Qf0ieuFmey7s3/AOOzE2Tyxewt03O1j+PTHTM/4VousDzF7FSIN4FjMRuSPc3wqreCc9l2Z8vQDLpKSGXzGUreBMXI/NbbwXC5u2bULP4njiZec5/kPDWaZ21UnCiQxJUlTcCQTczYyOs23xauF8JahTZVpVS6FpfTBBYDUxW+kxA7gRtJlfxLxQEaKJIdBUpy7S3OzFp6blrx1O2N+FcbfTTL10UUDqAI9YLgmwIOwKm/XHRYh1s2B6+M1T3SwnimaDQaU6CWB1gje4MG2+5sJJnbGZLOZou3neUmlSzXJJ0ixNoMwTbok7YqbeI6rKKK1BUJ0hYQarMxhZ1Egkg/Kj5wZmMxnVqN5wFF3Zak1OXSEDQoSZC82xB3X5xi48YjkDNyjylk6DnzWCcq2NNQGB0kkQVYQIJJIiJjtiw8JydepRNVatGqomfMpqjDSZINSkb79gZxzk5NW0a84rIzO5VA8rrbS0yABZdpMAi18DHiT1KflSioBYDl1GwHW5FjcdIwGXGpAGmEXfD185vleLeVn6ru0kpBKkNMeWTBm/oMHeY+MbZ7iqV6XlCmxbQQTq9TatQYgi2kECxvp7YS5rh8FTq1FkRiLSpKglT8X/LG75CqYVdRYiWQCI7kz1/LGHFju+v4krsWaJmvb7v5Cf8AOCgbTHMu47rAUC153k/GBmQ6zNr3n3PX8fzwfSdPN8wglJYke4WY/EgXxUZhgxZu377YzDOmtNxqgL0jSzQAYFwhkwO+PMDq8INwjK8PRVGrSWO9wfkzaNuh69d8WFOJ5Cmqp5K6baySHaNXMST6h7H3+lUpV0g9Rt6jcnvcT8e+PaudEDkVgAOXou0QNwbdDt3wr375xs6xwvNtSoqtFqVSmkKqq0EAGDPuRJAODf8Aq1REDV6egsYC6tQA31EC9zYKInrjkfC+NihGkapJDKdiJmO4FxHxizJxhqzSFZk0ghiSNLR6SP8Abbrce+OZxXA4jbaa8b/J6y/hf/RwGNDu9cvjLLxbi6VuULvbVpIgjaLibdMU/idUSRr0MgMAT92Y0xbcbbRHvhqlQidxIG242tHyTH03xXeMcOqVG1IQRa15kST1PQn5EWwrhcKq1chKeN/x+pQ+IX69Da4C+eZSNbt1sGWQJOmRpvfcybEbYJo8bYOkGCkQeg+g6TH4YT5jLV2N0Mx27AGTFtoE+3fBXDshVRkqaA4DTp3DAHb3mMdQ48db1OavB525IflOsLQXN0UdgQYBkRP1EbHfpv0tiq1PCtejWWppWtTUyQPVM2JQi8WaRN1xb85xs1ac5IK8aOWqdBA1DUJI0GRadRMk9ow5GXbSGCFlOxUah+IEY5rdrgJI3Hz2+0B0dD7wlNqeIi6NTAN9KlWkC8A2gWEybiYi2OZ8XpxWcQJkztE9QI6WOO0cVyQqggquobFhcH9T8HHOfEPg7Nay1NfN1EliLGSd/rP7nD+DzYr7vjMDgGxKslEwFGm5LEnsQsEnsN9up36RtliAbmZiI6gSb/lhmmRVGC1hUoQCCXBUmdUkAj3AHSwN9jpmFK6VXW87IQSxGpu1779dgbyI6erfaUI+DkwowPK1CIUzaTCwCJF/m4FvnvhnwbgprLrqMUS8REmDBt0G+G54YzMqmrlhzEFAzWIiZOggDZQFmTscPcr4eZlKO40pBHkkGJaNJkBpsbxO/wAYky8TtsaM3Njxgf8Ak9+X9+ukU0srRXlDs6geloi1/Use/XAuRoJmCwSgWMX03vYD1WBkwJI23FyWv/TMlQNE1Gr1ahU8kaUYgGdxqgG4Ai0YccMy6eUzpQbLmq406NYkADmK3Ecx3vvBthHa6Rd3Bx52UUaMq+bC6CtXlY9ChFhpUCCbiZPv+kPAOI+RmBUSpqj1LUMawBbYWggxO2LFn+BZdwvnHNNzgBwkaQzEwITmgRO4En4xBkfBORYGoamY0KBflA6C5I33tbfr10ZMJQhuvhMLKeSi5aV49SYlS3VpAi0JTnaADcHt8HC6p44TUVRGbRuEubNYWJ1bJNr6j2wBkMvwygrEO1SQQJqC+qeU6Y020i/USTfBGV4jl6ajy6FFo11Cr+oRAte4kTAtInoMRezYgeRPlB7Q98Ey3Fc87jQihXYsC7GAupZXXcAz137TBw3yvjPOU3NPNUWOlSQyXDCQdUiQDpI2PUCDuIf+qVQxd6KeWAXgFbrAPoJ5gNu8iO2FlbxwACFZTzGNQgEACOg07/W+KcJKn3E+UCx1Jj7I+JspnqgDBVqxzfyxDRe2q89Ov6E23hPhagKaGvRp1HhTDIpVSAOhHMR95uskQLY49wTK0K+dWrSfSAfMKmxLFyTFzAkifnHZ+F8YECnVsRYN0Md/f3xWGxpls9e/vhLV2YF40nLZcPlqdNWLgEimLAkAnli9/wBe2Oa1shmGqOyxU8if5phppgmCFJgjfeTJEdsdo4nl0r0mpsTDAQR0M2IxzvP8OzeSZnSkaoiCaaswIM2KrzKCOtovBw+ir6h1jgdIO3Oc6Lk6nLMFZgCARBIgxH3YO4vzDAfCcuyP5xmAOVj0ckcwgRYfS+L3n+CIzlqiLTppuEEf+OhQYkh7CR1nvEHEqq5WoiVIpsE0lZAaCYDctgYBk+wHXA5WOmlFxvE4axhgfX8dYB4c8Nmqy1akNSgsygkE+oAWXm5gbSLdbxj2nQy5c06KFlkJr1bHURfVOqTIGkWEQLE4f56rVqhFpFRTLAFjZWBULJ0mANxE3te5OBuE8ErVQ6FkALyaop+ogiARIlVCEb7aYgRPLbKSSWNDu/M5unoJV8lwN2rejkBveZ0wQlh9b2jrbBed8Gjm8toaZMFSqhmJNrG0AADb3xY1pJl0KUoKLdmLSTAgk3OlomRYXMY1bM1KiCeTUYFgGa9gPz6YP2nJdqdvXSeCVKungyqogyYm6uADexggwY3vvOMxbqVaRITUJN5Yzc9dOMxntebumaPGcZ836fTGI5O0n23wXwvhxq1qdNtQDMBIib9sdo4P4RyqDStMPB3UswUi55tVvr7byBjuWo5xwFicg4ZwPMVqgRaTyYlmUqqhrhmYiFEXn8JxeOF+C8/SpkP5JWNQQNJuo+0QAOgibkHbfHSKdWnSAXSiFSCQSFMgEHTJWRJ0z02BO2ImzdI1OclAACTym5INgs3lRB7d+qcrKy7+caq1vOetQqI2mr6gsEE3mSTYFhExEN097T5Wir1UTVeowEbk3Fva53OxI3xt4zyYpVEq06lSs1SFKKusqHKsWDKTqvYDcgj7sl54fyL5ZdSuGrVNPrUqF0gRYNq3l/p1MHHOycM12P2j1y8QOu238eMccP8ACNIqrNqfY+qxkGLATEEf7oG0iHZ4FlwZWig0gTKgrEEmzTB2lje3zhOvHmoqSyagFDNpnfUzSJWTv1Yb7d/cj43Wo7IcvVpxAD1OVNIYprv3ZQIQEz7XxKeHyjmIT5nY2xllSyDlCAMo0iB9oE7N21GN/wBMTNUVTpLFdTACSNyIESZMxA6z7RgPL5ym/KrBwSdViv2rwTE3nr1JFtpKpTYqTZzBUtPRoMHcmBHciMLBKmxtFTZ3p1GNOoo1AaohhCzAOogTtsDva8TivcW/h6T6fMZW+6yuRHswWf164241TqVnyj08xTp0Z1NTqI6+aCukzTaD6J0g7MQe2K94t4bUSvUr19bUAvJUJUBWMTqv6LwD6hJAncUbZPdeifP4XtCw4sT5AMgNHu2+sa+WtRd1de0BhfuD+hwizvg7L1G1qalJoiabRFiNmDAb/Zjp2wpytcmGQwdwQbkdNh+mH+T4uCh17gWOxa3Y/asbdfbE9Pj/AEGpXxn+IbEnaYjqXx5/zKtnf9P61/LzFNonSHUpvG5XUPyxpn+D55EVUo6wLnTUBv7DUrdSNp2+Bdv45TcRESenS39sb0s0jAkHaf1j9cGOLy/7AH9vxU42g905vXq5ym1PVl6vLMkUnMkNa4FhCiwtfY9B38TZpDdawi3Nr2EkGSvST0x1GhXViQr3Bg+1t/j3xOwboThnta/7IINVOQ0fG+YRWhyGIADEmRH5H6j6TfEGc8UvXgOZULAWTvJ7RO/XsL2jHZQ9gDN/3+uM1DucaOMxA7Y/P+IJ+M43S4xmPTRpMFtyrTJmOh5STf8AcycFJT4jVM/w9ZoMjVTKgWIEawLQTjrZcxIk/XGwCmd9u+Pe3DognpzfJcB4nUotTZQkkQalXoFiIQtNuhHfEuT/ANNh/wC7XPxTX8tTT+mOgx741YYWeOyf60PgP7hAxLwTw3lssdVKmdY+07En8CYH4YbFTM98SebH/H73x4Gg+2J3yM5tjcwyfJ55qRt6bWO1v30xZMln0q7WaNjIP0IxWKjL/bHi1IAvB7zEe4/fTFHD8U+I1zENMhXbpLLm8h5yKysVfTPZWldm67gX3t8jFU4jw5aw8vMUxJGllKgm4uQwv13EdY97pkTNOmTuUW3ewxrn+FUq4GtbwQGG4ncT1FtiIx1M/D9rTKaMewvlOdcQ4GqUynN5QBLAyxYRG6kAEMR83m7Y3p1CyaFDLqUyaYELA63iSQQFB6H6FcVViQpKlQvNY7AhjbpBkSR9n2GEPEOKLTy7rH8w6kVhaBLXg3sT1sZBExOOfmUuBQo7f363hZlACmqsRM/Dm11VUa1DAG4kn4DR6vt/MScaeIsxLIgWroBXTADEGRyhQIJjUCp69N51yGdB8xWDO7HUIcEtAjTG5n2B63GGeVpmmENepLkSN+XUByqNOotAF7RbcYJiUb3v2k5B5Qills4ygpXampAhDSQlfYmd8ZgmlxY0xo1Lbu8b32M98ZiY5cnQeQmUZWeH0kY0zTBDXi2oAbE2H5ddsW/guWpqqU6VZyeY6KYQQ0agQSZ6sZMqZad8VjgtWg4GuoAqpLKJIgAmYJCgcpmBFjt0t/A69N5XQHUWFOOWzEPCagFFoIK6o+9c475wdmKO8YgNAGNKuRDU5UMzE8tleS2sXN9CwZ1ahaJkArjnnGFqI5FRjTeRIc32LSynqR+AEe2Om5jLK6FCGpz1DIvQCwlyJI2gHm6EmaPxPwctIpUp1NSyDESTq06gKj3ZfLL2sDyd7LbGhNmUolsABNfDfEaZVabEqEWRqIN2aDInawHwffDTN80mk3NIM6gAZGqLEx6Qv4+2FeXyXl02SlKkFtJLEgKpJG7EpeTPUAmBJGIeJZ5adM6DdpJYfaAaQoESbyOvqO04SWWql2ZhgGtuQ5fgfmOq3FqdIPTfUSBBMELE26736Ab98I8z4gdqhIjy4NgPtSxJVoPSLjthTnapaS0Sw+0Rc9CbbbR1vthOvE3JYKvmAECRqAU2Gw2idgOpwIDOJw34nJkujQjulnytVnpE6x0JYXkGQdogWPx7y0o+NM0Kq1Eql/vU2PL1ESAsQC0ATsD0xTYRW1+YFgEAMZJYgm43InckdB84kfNhdOpqk7qQFAuLkyAQPYG4tscYcAPSLVmHIzunCeL06y66bMrghmR6jkCF8uNbalA+FuWDEAzip+M9T1FFKsANUaQpIeYJm7BhAUgxbpAmecZHi1VHU6mQQAblRETpWCI7QpmTMmLNanGC/O73EELNzokm83JAgdCC3YjChwrI4IlHbmt5Y8pkSBBaCxJcmZAYyqgdDaYBg9BgnzkprOliYsSfn7INttz2t1OK1w7jQeS0AWC3IBJiCTtYAkgETpgTNjFqlawFXXq1IypMzq1fdBBvaIHyDOFPhcklrnQb/IZWxhAaFdPvPXo1Stnka1aIgAwLg9Y3tYWO5ESUmSQiNpPqsbSSL73mIn474GbNh+QqSVGpF7MsreItB0naB+SbNZtWVWVFX7IImwF9e8tZjMm3X3YuIt0qQFh0llywPma9agAqb7EbLHSSDH49yMWXh+YLLzDoCD0PTr+7jvihZLPlaLMFACFiCYuSdMA6g0iABInqSbxJw/jdZCJNo2CkTaQLiJINomYMCJheXhXI2mqoc6bqX95F5t84GrZuKiqAYJ3uTEGYjqP6bdcacE4lTrpdgDaxG28se4Pf4GPKqBW0m9x3mNjuD3Nj0E/E44dlFn0Yw8G6b7GeVuIhWKkkG0LYzIFwTvcdun45T40pJAQyJESPsmGYQfrf2id8KePBWQ6TzLvsDIUnVJspgEG9yDaQAUuUyVYrKUzdrO0giFZQo2gQSYtfaYjBjECLO0Fib/Tcv1GoSqsbTcwR89Df6YmYfnis8NrVRTDLEu0GDqAIlSRvEHrpAhhYmcPaVeRJsCJj/nE7ppMS69ZKZFuv76Yxn79sQVG7Y1mQcLXuizJBtf5+cSKmoEA8xBC/JsPzjAosN7/5wRkswFqpJA0srH2Aa5v0/th2NRYuYOcvvlgAAfZiPoI/TEitaT0viMMcZUEqw2kET8iJx9KeW0tnPOMVyzoFMsWAbpqAGswN2hSJ2sDB9RWn8Q4CawfQxh5cWblAMyrMyj0ks2oWBG0ziwcQzCh9DM5K3IUtpILRB0C42i8X2EDAmYoBdUxpMEgculIvuIF4N9M6R1hcQ4m91f2nSxhMmJQe6I/DfDdLCm2klW16wCujSVkyQdQMWkARqI7kziOeRyzUkSqQ6yQhZoCneKZg9BFuvwRw6kafm1NNQOw8sBlIn7UKGAt+AJsCbQp4Vm251aqrimHZWWQCDpBnSJkMQBI7XEEYkzKWysT0rznKzJoYrLRk8lKAvU8pvuGrBUTyyBsdMEjoTjMKmqVnhkrUipAghXAgAC2lWH5/htjMR9m56+UDaUGlkVM3B6SJ2xdvBCfwq1KhYKW0BVLCSOaBF9IvM+omImINVyFVGYeY2mmLkDdoEgbE79IwTwbjwSsvK0Kx0qkqzSTpU6CCSSQDDfRuvfzdtotec9jagCZ02j4kpkeXTEKisJaUC+XANRiV0xrMcxBkmwwt41xGtVCioxGkj1KWLNBMDTq0mLE8u+wi4VEuQxqVmpVNWlFZlBiTr5puJIuRpvZg0EFNlSNCpurMGqAkpKGNWpQq6wNNmJKwC3MTjml2J3O32+XKNtud1EWcq5hKi60fnZtLhSAQCCLkBdMT17fAj4jU8xmYgSAIO6xIOr6/J6++G3E6jaCwB5+UuQwBMSRMAEkG7DVJO5m9SqV1QRoZ4BMQxBaQ0ReIgXI+RfDkOvlEcXmZzpJkWYzq1bKTEkSyqe0gXAFj0kkdhiHM1YgCRp20pGkRvBJDnZdgLGbYxa1QamcwLkxLTqF4iCCAPfck98KKuY1WMTPQDtvAMTitEiFWH5ikoB8xDUYEm5NlBK+rZrj93gTMUmKhiCoAjmEHYEQOsKQBHT5xCa7EsSWE9jubbyZ/YxjZphck3BBvuDf8D/TDQCIdSNWO02HT/HfEwzfe8WHxEQbgxE/H6T5bh1aqo8umXsTywxABUEkAyglhcgDmGLbkP9Lsw/ltUZEpm9VgQfKSNWoib6gVCgSZ1yAFuRoc5oFmK/CqEB3IAVz0IEAAkjmtBnTa4I6Xm0ZdAzKHTQuhCSo5jGozHT07G5HU4O4X/p/WoLqZklgQEFoZkJMjSAGARBGqAxkm04Des4UtmFNH7IRgVPMTcrOoEsWuZmBvuYc+QnxEqxtR328fn6+NdIFwbM0671Kb0QFpsAIFkVywWZm+tyZgySLWGlxxLw/lGgm1JSWKgBElQtyViFhSImQD7nEGU4oxVRKOCT1BAItrWYJgsRqIvq2gY8/jjUqgSgpA/wAyCTo59W8kgXAsNge1vDiKJ0ioQ06e83Ww+g57+NcpFmuGNodUYcygqtJYRSwUXBBYALJG9+saRgXLcIpN5moMrXCmBCCTZepkkLPLyi0ycNK+f16rNqIJZjOoAhQSR8LC/lE4k4UqCVFnZSC4X0EggET1Akd9tug+0G6E8wUk7ftt49e7zO1d8kpZc0bJTk1NIOohFkaCYHQmzbwQWIiSMZxPiGmCWGkA2aBquVEAydJAM91gXnEdeq+pijyU0tEiWNgfcnli42+pwJm8q1dUPfSVLSBykEXnszE8rW6CRhJYZGFRdmvd+sBo8T1kjUzswIVQSIn5sLCO+3UnE2aylMLCVQWplhJfSb8y3uJAlSQCDp+cDVYpvVVayBWYByNOpVPMbNpgamNgPra6hq2XpFwjGopjTKgSVJPpBLC8C5vf4w3sWPKAS4G4j/PZdqVPzabAq5KgyVLRveJZQQYC9pmbKf4e81wVYlSJKa9UOAEJ0mCRE2UmYm5IOKVluK1GdSWZ9AOhRIC39PTSJPSN5vti15HL+cwelmNK6kLAtMACTBNkbliDq3kEiRhGbGVWn+c0U+wEtDjSe/xf/nEZqfs4KbMUxE6mWLkKo3MemJEERFzcCNsJMvxJtZWF3ghpVgD1sSp9iDcEWGOeFLjaBkTRD2Sev7/PC7NqrEFag1KSBMibAlfYwR+l8T5vNFpCagIM/wD8yYJmQbfiPfC58kwXUxgSNCrq0RA5ibXiSNNjvsxw7GK5mJMIPiqrTC02eopUkdGEkbyR93Ybe17eZzxPWQFa1RirRqvYg8s6lkC3Qi9zOFHEcjqppoVi/KCy/wAwliukKWFzq1QBvewPNhZl8zpRLsUBsfUANIsZsQSQOsWNyMWqpK3Zm+9UsNDNE0wKlUOqkSXW5GqLhTYiQfcQYAtjQ8bpkjUVKwwVSBeQoJJXYEILASYtYXr38ahLD+a7vCBdIJm9gACSTJBESdhHSLI+G8zUAIQeW19YYAAQDbUQSPb4mJxoxAe8xrymqWXcGpc0rgkkrqMRKIZB1Frbs3N0iDC/dsJT4OnmK1JPLc1NWlSVJuzWlCFjUsFuUBRuZGMzTpkqfl/zVGkgVGOoTEXuBG3NTUkbCepNLN5mmqqY8waU1GVVhouSVQlQCPtBfSBJuAAZ6sb/ABjO3c/qNzSh4RAUTVqk9SmrTPULpdRANhyjbYY8xPR49l4GrMrq6yIv7aoMdrC0YzA68/j8v4i9vX9zmbZVoJNoE79sH5ClVA8xSQwkKVMGTyk6pBHqO3ftjzGY6ysXxm47hF1mj4/SZw7idekqsFMkRTbV3BFhJCX9hczi0ZLiFUOFYUV0qzFXBI5EYs1TSD5pEMQJ0yZCzc+YzCM2NT075jjTVRs9SaLzRUmozFHLgFgLHZecpBMvpseWZIFc4xwV0Rarg+XVRGpkmD0MAKx0+oQxI3kgXGMxmOficqwrr/ME7iz3feV7P8MrUlWo4jUA6y3Rh/4yZgrMkfXoo/iDsQpHYj+u/wCBx5jMdTA5dbMFd5FPYYvfgvwezg1HDK50rTIIKqatNKodtNRXtRYmADOtRYg4zGYbkYqtjwjKnUPD2VoU6fmItOlqRAVphwA6UizTpKaiKZHPANyJO+GtIB6al2Go6SYZyjG0QDBELcSNyL2xmMxzFylgSe6GJjVKtN11oQJ0zySalR7xoKhVIZTIvL3DAGAXy1HNVYzVJHVASgqrq5eaHsW9QFQaZEaASDIn3GYe47Pkes9FyeE8qtV2VTSkei2lUXQWWEtB1aLQQGYy3UdfB+Wp5hhWqO1QhtKqgASFAUjmhmpzYvKkGyrAAzGYxTqJvwnm33mz+B21fyq5pKURiCgd1OoBJOoLsWki9hFgJV/+is4bU/I5kWdNR1liAxBUoQReFYm1jpWSMZjMeAGrl63EwAA2INQ8MZ2mmuoRrJ+8CdJEEjoOZW63gTAkGI5l1qVqTclSmUoslyoI1MY0uABC9JPvuMe4zCmQadY5xeVqqukQcc4F5tR2WqdIkw5c6ZV4glnLBSt9ifffAVXg05agXZQPMA1hBr0EkMJHqVdwGvIMWjGYzB48zmrPdDRy5bV3X5j8xXnqehVJTlqDXTZtDNo9IJIAiw2jczE3wZw7KZgFYYCdgzkSBMekEDc79z3vmMw3O5VYh3IbaWXL8UqU3CsFA0FtMEgR9kAEDQYutvTNiScPcr4roBUD5amzgMSW5i9jJkrb1IQSQfWOuPcZiNFF6hzqeDHlPOMcYyvlMpywU1CqaqZAYKHECSsT0LXPziSl4upVjTpPRDBdR5jqJ8tGVAZFiQKY1DqrEwGOMxmGYmJQsfHyhr1mnC/E6KgZaYALo7EalJ0sNVpZbkRbYEQBE48HFFQUSMvSDcrM4VFDRS/mFQEJXUWLaTYTsTfHuMwo5WU0IsMZX9aK+WqpQoqtI0tTklWLKaZKgUkVTIRjqdX9ZFhAxY/+sZKkoFWkHBNgyL6iiqzQqBU9Ic6B1gRtjzGYacrtQMIsakGc4zlqubal5GtKqjnUIASCGDeW6RMhl1lQ0EEQZJ34t4lpBqj0snTqDQ7VgwpgqqFSCTp6ItUALO6neZzGYLX73rqamA2ZQOI+IoqMGUU2EAoFQwYE30Ge+/XHuMxmLU4fGVG0MICLn//Z"/>
          <p:cNvSpPr>
            <a:spLocks noChangeAspect="1" noChangeArrowheads="1"/>
          </p:cNvSpPr>
          <p:nvPr userDrawn="1"/>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sk-SK"/>
          </a:p>
        </p:txBody>
      </p:sp>
      <p:sp>
        <p:nvSpPr>
          <p:cNvPr id="32796" name="AutoShape 28" descr="data:image/jpeg;base64,/9j/4AAQSkZJRgABAQAAAQABAAD/2wCEAAkGBxMSEhUUExQVFhUXGRsYGRgYGB0cIBseGhgbHB0aIB0cHSggGiAnHBofITEhJSkrLjAuGh8zODMsNygtLi0BCgoKDg0OGxAQGzQlICYvLC8vMCwvMC80LiwsNCwsLC8sLSwsLDQsLSw0LzQsLCwvNCwsLCwsLC8sNCwsLCwsLP/AABEIALcBEwMBIgACEQEDEQH/xAAbAAACAgMBAAAAAAAAAAAAAAAEBQMGAAIHAf/EAD4QAAIBAgQEBQEGBQMDBAMAAAECEQMhAAQSMQUiQVEGEzJhcYFCUpGhsfAUI8HR4Qdy8RUzYhZDgsIkc6L/xAAaAQADAQEBAQAAAAAAAAAAAAACAwQBBQAG/8QAMREAAgIBAgMFBwQDAQAAAAAAAQIAEQMSIQQxQRNRYaHwFCJxkbHB0TKB4fEFQlIj/9oADAMBAAIRAxEAPwDkamIGxB9/xxvWrSAIEAsZi5lpubT9f8A5aSOpH2t9W5aLgQTCi0WwGaIKlpANzEb3uPb8/phqvJgbEL4Tm3SymAXpsRbm0OCBtJgkGPba2Da3ESahJUHZSep9RPNEgsWMkX2jYHCOgSPxH7/LBLtJ+pPf9d8OszCam6OVNrGBcESNwYMSsyZA3/DExzD8zAkSSWAmCSZJ9/riBKZ7j69r7YkqjqBHt/nHjZgEwrh1ezAzsYH0N/3+OGWVzBFgRJiIFiIgm/UbYSZN2DRMC/a9tsGVqxDHcSTHa36GOmNQ09RbiN6rwCQZAiLnb9n9cYHs0mAIj+x9othYmZ5YvMgz9MSV65YmJI6/Uj+uKdJ5RMMqVIKg/r1JJj33x49ezjqT+WI7FSfuwf1P6YHrU2JJXYx+fT9cYKPObvVwj+KGkRuIG/t+++NFa4k7dPeb/liWhQXSZMhWP9I/v+GIK9KRr1CJiP1+MCHW9oQ3FSSsAWgH3k9F6dBuDP1P1Ko6YsNRJgCfsi5PSBYiSfvX5TgWnlyxP3dKqTbcItu/aOmJFI6EgQbzvAv8c1ve+FOw06bjq98k9PX9Q/zVVtlYCCTIgAkAk2jcj269cJuL5ktZxqGqF3WQSAYMxewnpvvfBgq8jkRuqySRYlmiReNSKYGIcunmsXhYVQxkAiSJtNrNG8kzte3INByx6QtWozfPV28ySFnQLGJUxJ32P1+0RMiMKOHScxTnbUOttxt+AP0wRnYYkrZtRiBZpiYNgd947m0gDTglDVVaULBBqMTYr8Efng0pcZPhN6x8ZWm5YD11DYjczF+8wPrbqMLcrlaKvLMWUCdMRsTZh09xYdZ2kw1atKkzMNM1CyQQbkAzvFiIAEXEx1xPls6Xpl9YBUmXYgkTElAFO43PtAxFqZQa67bQhVxZxXNS9RkEFyACW2B7wBOx7XF5xX8xWLNeLH2+Onx8b98Pc5l20KTVpnYgK22qYNrLa8kg7YCzFNUJ/kKZBhmZhv15XAsfbvivh2VNh6+dQD4zek+pdIADaTaBuL7Gw+vU4b5HJfy1krcl6hj6gATNhG8DmJvGEuRo6io1gSSLjoB32/4G5OLJSoFVAcm0kkWkyRJFjNhP4zhfFZa2Bh4gOsV57KVgeVhBgRNz07WHXfqcJ8ydJKghvdYAke0e35k9ce56sC7wZEmA0xYneTIxvXyFVQ/8tlCFVuIMsYUCNzPb+2KcdqBqP2g8ztNaVcMOZgI7Dv8An/zhtkODagH8wAOQQNLNIF7tEKDEDeYEbjDGrllhA1NXYAKy+XsWFwFKwbqebaW2OC69HzhTZjpuCdJgwRsLwYUNc25TF8QZeM2pdpoguX4eyvCwVaZfSFICmzQTMkRaLah9MfIuOReWSWEwbSsct2BvBMXIEQDed8zSpx5c2ASmFPKoEE2kEXiZ3gWJmU+V4m0uAXOo6Vk8wtYzG8e+4GJryZLabGefpNaakIG1czFSwBuJgyomJO4UdycSZLLK4NTMVCv8vQNAgg6+dpv1AIPu1jsUSo2oOSXYg6dLXjTImNuwJ298e5iiyFQ5J9RVLSPYEyBtce+25x449tN+vXWaDvyl/lBANZmIAEjrA3xmKMOJ5tuZS0Hbn/4n5xmJPYT1YeUd2olay9WDfBmfyDQNEvNyQD1JienQ/sGAA37/AH8Yf8LzUpb7IMRNj974i3e59sfS5XZNxELF+c4MyU5VlaLtFiLX33j2/sAud72xY3zGpTawO3f26i0/G3UWrmZy5Q7HSTYn/GC4fMxFPzmneT06mCUe0TY4Xo+J8supgL/T88VkiothJFcqdyMGvVn4OBs0ZY262wKlSTE48rj9VQGBMseRy6hQxjUzCAfY/wBxjWuIWFHMQebqYN/iZwGc8Tp1RbqP+MFUZdg0HSLTffe/0vhL5XLamO3qosCSOsjSonYQO8CN8SToXTIJFzER1FvbG6t5abQxBEk+9ht2OAKIYsIuGBn2Amf374T2rMTvt9YwIWpRzmtOvcnpcH3MW/P4wxymUYrpuYLTbp7/AF/HBfCuC6wSWCoOYNIlj1hevyfb5w+y+Uy6ppDmbjUbExH0B95/XCeI45UXSvOUrweQe8REOUyivrQEltQhh90U0ckj28yI/sce52hTpDQpYGSTJB0yFgbmNpveZ+MM8rw9BWNNKiHWX1G0qrSwUc2ljPUzsLWxPWbI0Kh/kkMCV5zIlYMkbc0n2t2xH7UWewSfD1ym5QBsBQiDOUTTpKkkOxLlTEROjcEg7zvt0xBpVKTs0xUQHTMbQbdbCRB6T9HHGqi5hFNFDKiDFxBt0t7zB/LEdPhdOrqFSqEVQtoLWUEXjYEkdQJVjeIxna7e937wUx2dpRtfNJEi/sPy2+MNeD1x/NiFJ0IEEmTzSbkk39/tewxJ4nyK0fLVLrHq0gAkxygyWMSTB2kdxgzgyItAnSpZj3A2jcsYgXN/84rfIrYtQ6wHQoxBmyZceXTZ1XTDMZ1abz90TMmQOsdLYFp0KDvrVqitILAAR0LBSxDRBAuNidwYw4cgKFdKTgxsWm5BAiQIj9bYWiuirKoaepgp+dcmJtBECdvjEuNix2vyqeqK80yyAl7wo1SR+m5P/GF77k/rv/nDNcrRKGqzxNlSbyDBJ7D++NKWRWtOh4M3LzpuDcsAfYX7zsCRWrqsCukhybt6UVSZsSwB+mojt/TqMbUeImSKrMARG51KQd+4IPT5xPS8PV2fS/KpLc++1vTIMEyAcQ5ngleVcyyuYDBTNhc6QDIABkrO3XGa8TNRI9eMMKQIMas1QVaDICsYN+hn5vP9sWuqWoqHWsSHZWUkRJhhNpgkBSO5W4GNMh4a8vzJdGY8qllAsCC0hp7abA7G9zDXiFGm6pTJHLBFzAAbYAmDN01XvOIeK4lGKheX2m6TB8qtVyDICkmoCRF+X7IgnedjBBuMb8SRlpmTSCi8moSTq1CJJk2gSx3vYAHHudzKrcMUAUc0mFVpjlIuQCDa8i9hhTxOtpkqAEsFBNiPjvAgxaIE2xKgLMJ6DHMQCNSqTERLMT6Qtx+9IN5nAVJTq0DU7n7KgzseUdRuZAB2EE742zrksQ9wRIAkC25gR79hO2GvhkrSJqPqLFf5dOnuTtFrxtMe15kYtPuITVwgN42Xh9LKnVVF+XQrCJAT7XlyoYDXzSbdGNsI+JcQXMkqQV68rncGTyvEcoIuTeNzM2MU9eo1EZmqAHQzyQDoiVUkmGBkaQIMwLjCGp4Yq6SypoubuwEiREaoINtiAbncHEWFlvU53772/aMKH/WBJRoAAc5gbz167KRv2JxmHFDgNXSNVTLExfUsn8Rv2xmH9on/AF5zOyf/AJlDLYMyOc0BgD6hE7Ree2FevEgbHcZQwoxOkiPRmfMFyBfcdN4+JMW9vbAGeVhyt3kDtgehW0nBuYY1FkASDPvff5vhKrobwmE98WMpGGnBqYIZ9ypsNvf9/BxHXpBQFIJZhq6WFxpjvaZwdwfL8o76vyMxP6z7/ODyZbTaEtttI+ILBmT3wpYwYP6Xw+zFGAwi8wPy/DCfP5MqA3cX/f4Y3DkFVHHhnG9dLmhqW3wwyHEWpg6SQSO+F3lAAE9f2PywbwTKpUqRVYhAJgC7XAj85+mGZCugluUQ+Erzlj4PkHzIUtTcpO4sDETv0vuOx7Yf57IPJWlQUKbFgL/3Bn2O+FGY8TaUmjq0gEQ0bhdrE9I9rriSlx2owTQTMSSZgdSf9om20wN8cdxlY6qod35h46A2hFLKvTpvFCWSeYgmSWkFbXAEyD19sKaHHmpsRVpkDrYA7joRIBgz2n3wW3iSsoZ9cCdratxBi0grtJ6z0wuzeey2a5qitTqQY0kAExafw7Cfe0auMn9a34iGzGtjD6yPUHnUjToqlhpeppPWTBZlMETMbSYnEY4g61cuai08wF0+mpqAhgQBtAAUWIg4qZzBRiAZAJHtv/X/ABgMVCIgxilOGIN38NonUxFTo44wVDBKTIx5FJMgsWiIHLHwOu0YlOSRKwd66qbyBB1WP2TePUZJkST8UThWYrNUpinpLLGkHax1Sfr+sDti5ZbgOkmpWr6urgLM2B3MaAWY9J9J3xLlTs2stub8Sb+Nxiluk049kMvV0MaiIo5fNtJAH3AST067ne95+E0KGXpuCaeYVoKl5XSNP2dMkEmCWnZQAJONV/gqSKq0yymZZmDGSQTGqALWkDpPvgaplsrVVrupABFxCqCtoUdYXv1AIwsFtOmzXw9Gabu9rm+eylSX0JTj7lJxM3IbRMxB2NyQfolWuarjooNOdiBzAave522tiHimRZBqp1S6X0x0EjSgB9Rhpt0F+2PPDznnvCsDrfoFDK0x1OoCINyYxZiVR77G4DWXsyahrqvy0wZUkEKNLAC9ojUI3Hva1yX4fVVVFNqhU9CG0qeoN4BB/QYM4Z4ipylJECU6YEM0kwJseske+5NrRj3PcTp1WgVtIAhUpmRtMkbmT0mbR3xO7ZAwGmh85mkVDOBcR82dQ5xzEnvtNj0nYDc74NrcTUrAqOxJW8ACLjoNpUbTHN0wi4PwlWINOt/K1lWsAQSsso1NqIAPW8x3kNM7VCMUSkDcEs3sGJZmG17220z9rEmZE10n9fOFZAg/EswzqFXWFRyrgAEmApJue+sT3vJAgTZrP6GYQoSRGgAeoND2H3iCGE7N2OFudYkmqFhCZ3F4BE6SIFug+98xpRoh1eL2iPgG/tzEewnsZxq4wRvyg1D8tViYQE6IDwtgAdI+yFuJA9/eQsr5dSReCB6tIuO2nruYB3vGIKc6gICrB3IA3I+l5tft7nbIIxLgq5Kt5hYSY0wZbuAYMqRvvGHoumzc9vNKfCHLoqKXLDVTiVkICWmRbaPqL3w2OYoZRgU0PVU80ltlUgAOTIggfAC7xZVmEq1GhQzhQQpiJCmSJO4lpI1dfjC6vkqmp7XWSZ/En2NiY6Xj2fSutMfOeJqPF4uXrF0QBnETJgSZZuY6fssBtuT7YhzlfMOQH3gDmgxMbEzIk9JIi99/fD+vmYIgEwXMbkABR03INhMkdBaSrxttWpwHAgDV95WYgWN+bSx/2juZEYFUzdRqe0uEiooc1SusagAFEA3EDWIERaMZgWpxHN1DqQsFMQAlrCO3t/xtjMP0pC2lPx6DjzTjwYvnpKBiVCdQAsSQv4mMRLgzhqaqqAH7a2P+4YFjQJmaTJ87euB3MXO8u0H4gjDoQhIsOnT8cV/ioK1jMT7e36YKzeZMyeoj8p/KMSadQAlfClQGsd33htbM2Jn6/TEJcML/AL/YwvavsD03EbfuMaNVZT8YMY6lntPfyjaslNoUry32MEe4/S/fEfCaYFWFJZYaDB6owv23wBTzUsCfb+5+bnD7hVGlr83WyKgJZVEk7g7G6xvNwJ6XHnJRCD1Ei4pw51D10i7NltIUSBLfJkxJj4/LHuaqPTZqay+gQT2KXbaxEgiTvE9cOaXht3aEawaQSZJ09NInraTaZ2vhnwzw8T5rEkMztpIPIylDBIX3baekDfCG4nEo3Mlxi5Q61UuSSZmLk/T8BtiENBN5xca/DMtRLDS1WqR9uSs9TCgX+p/rhLxThOYfXWCA0+6hU/BJmxBHeBgsXEox7h47fKeKRIWvjWpj1hscE5HhtXMFhSQtpEnoPiTaT0GK2YKLJqYBvG/gnJlq3mabJsxgAHfcmJ0zG/6YsvEGp0U0iSZ94m/NefvH9bbFb4d8NZlTUUlTTI0yragSGBkCN7WNusTtgriHD4RTUYCoSSWBBgXuRIkWLfEzjk58qPl/VY8I2iogCoHH2tPWDMEW323/AGcC5YMWIH2TcgdCY6bjEIzRRtKvM7MCVFoOxPzftiLK131FlMA7m02i31BHzAPTDghAgkyahnWotqWDMgg3DXuDf2jDXMrlqxWFNFoMR/2+gEiCQJ7WnFdq5mw1GV2FtvaPmTO5642oVyNAUghmAkbwSBHt2j3PfDNBJsQY8TgiKxU6V71Fefe6EGSDaBp+uI//AEupBNCuGqA3vp0iJM/aW1/cHCXilZlcgEydzP7/AGMW7wBwxsxQrGHJFT1CDHID1cG8R9cBkbJjTWWgCyIp4bmDRIpyzzewMCNcb33bVHsAe2DKdbUxALapLFRJm+43uNQEdo3k4e53g5ouzAKBsASJneSAYkkTfsPbEJXy6eoqL6Z0i4kKACfwEb3G2JXzY2NgbmUsUPIRemWWSQVAn6qZgjbfYSex2GBi/OIEgCJK6g4HKCyky0mSReCW98NuJZWqyxBJIUhQ0m7EAcsnpN7fOwg4Z4crT59Qy45VVXEwWCsSdJAsT32idsCrIBqZoBUQPJ5gPUc1QpixBAIuLEWjTKgQY9XtGGtPMrUdAxbSASdEEWHpnYGWAnqdOxwVV4arFlYqFsdCyWMX1NuSACSD1kDAfEeJLTJSlSRgkILAQxE/dgmw+u840cQCNKrAbTB+B5fS1Sq8gU2KgCYECWINtUGw9ye+F38bQd9dUNBEASwF2B3EmYQ7bydoGNeI8XaqWmAsTpgAb2ix2Bn5BvOBazQEJGhdMghid9NxeVJJ1SPe2K0O1kUYBqNadAs6ciqoOoECNIgCLxF1uJMT84W1qRIC2BaSJkQYF/qFPxhtl0BPKxfUgGog6iTJmTc2IEd8L3/l1VNSwUekqW1EyCBcfdH5dMExoeMK9ozynDwyKQDECJaPrAJGMwPS4q7jUulV2A5hYWHTa2PMQlMxMyhKJ5TG+k4zym+6cPKWQAP8xyB/4tP6HE9PhAeSmpwOsn9L46vtIEzth3StByMGcHI85SSRAYn6Ix36bYdJwJTurD5R/wCinDvK+CKiUjmQFWmFPPJnmGmVVlEm9umPPnUqa7jCGXUOUodVpYkAiT1Mn8cFvXlRPaPy/wA/liDO+smCJ+9E/liz+GfCDZykKiuoAJRpmVIYG0b8jTeO3vjzZFRQzbCMxtpuVzL0Z3IF7z7ER/XEVV5M/J+uLzxX/T00cvVq+cGNNWcKFIELBud/SG6C8YCyPgirXZFptTUOAxLOsqNJmVBJILAiR8e+BTicbiwY2ywoSogTi9+Es7C1Kq0UXSpRzJhg0SoX7UgXHbrfHuV8CLSqMa1ehVWmTKUmJY9RqFio3JAvYDrOLBTFNEK0EpgfaKrA7ja/c3nufeLjuLQjQovyE9oI5yapxalVVk5lsQfLXVY+42k9++98L6hoqpCaka3/AHHi6wNrj8rDGmZrODolNE82gATuQCLyBJ27b4ly9XLoC1Ty5OoQVAhQb6p6zYW+N8c4AAWLMyouq+WEqFmZjIJ0OQQPvSBpMk9SfpiXJZHyaDGqxZqnpBAnSNtQew91N/jGzcdyygCnRXSdpXluYJPeBaP7WX8S4g1d1CKdRmACSCIOwJKgiD8fTDgrtsRQ/H0mUBCsnwvKKNVSijqGkk+ZBWSLEEKB+Xx0fvRpU6aJllCLzuyd9Rub3gAQLztitpl6qGHRXkFSpaQsX1QHljBv+ncg8f0MYMoTEB4tYdhe20jc9MZkDvsDqHxhKQIQc261QGZYmAqgXLH1QRe1j7R3GFnGuPBgwpE6SdMDqZkljuenXEdbiC0wKlJU1atSoyM5MmCRzEExFiPna4dd1bLtVYZdWIJXQWBJJJ22G1gfwEnD0wqTqI/uKc3JOBZtdbMVpswBJGkGSFhSLG8kCBbc4W8XkVH0ppQELYQLHpA2nr8/GFeVr1Q4NOdQuNIvbrYYJz7VdIDyobZRtMX62InY7TsMWjHpaBvVQZqoA2kbQbjE+XqIukhRKlW3NyDMbx0/4wuL7gYwuR9cP0zxWGcWYMwYdRYYc+EKbc9QVTTVCNUb80gWkAifrthBSbV6hIG8dMGcPcKSQSFB9QgsARaB1vFsb2RddAMwL0M6jAszRUL31xuBF772UbfphNxHOVWqUgpQvrLIqLq9LG47NYk3t77hsMsXpKIZBo0cyaGsFg6d9XL8TOA8h5FOoEp81VFCFib8xu0GQi2J/wDkI6g8HJiGLIyk6iL5cv3muCDRk2dWqtDTqbVp1EhoMmSZgki0gAbSbQJUGnVqPKI51Iwk6jJuC0kCLR8dxESbWNPzGJdOcKYswZZJKwwJYCGtO5XsZ2WnTpaiALGahJJJaCogD7UwAY7kXjCwaHLfnymUIg4pn28yVLFLFVKmfTc3vqBJE7z+anO51pYA6g0ELETp2WPaTH1w9XK0cwNTFlICyQxYKCWMAmLwsXn1AQJgBZLM0ilQEaQTTPLpdj1KjUQDMGZtANsW4yoHLlUwVzMRZWg2tkYgFWMzsIEwY6agAcG5nJhdUuSFWJIAl9JgR0BJAve34S5ACjmH08wKhqZ03IvdR9gnba0EbbkVM+7GU5ieUs0kwTzdLNcmYkAgC1sWa9+UMgRNXOlmCBgonTO1hBI3gyD9SMFfwD1kUIwZ/UwgkmPsx1g3IAwLmMyUlGAFRgocAiFC7jeAZ+I+MHjh7gIyM50MQSg3BCvqk+zkWty+84xjyN1F9ZZ+GZKmlJFcqWAg2j8jcWtjMB5filRkUoispUQdXt7md7Xx7jmsjkmzCoStZQVaVzSePgj+n9MN8h4mNMxoM/8AlVYfoMC+GeGVap1Uq2gA3EkHv6ZuPrjp/BPDYcA5gK8HqnM1ja5JiDv+GLcoDvo02f3FfGLTE55bRZkuLrUytUVSA9Wm6JB1BdSlQ125jJtIG3viDxF4gRuHU8oqnWlNAT6ZNNFViB7lib9sXxeE5RCtQpTpkAXBgCL2mP06Yo/j3M+c4VCjUbEFSJnU3JvsQTzW9XxivJ2WHD2eMb9d/mZYuJm90sB8fzOMVdz1vjo3+mOe8rLVdv8Aukmf/wBaYqb+GajOFp3ndmgKL3JImAN/0vbHoyeZy9MlT/LJPMhBBi0zuBIttheYLmTQDDx4FD1kah3ij95dvEni4NTq0BSq89OqmoLYMywvyLmT0jY4f5DiFNkUtR0P5aBmVQW9laN9iQL3H4cu4VmszWaEYnSL8swD1NvbfDzI5YkNVq1FLyArDUAZBPMdmt1UW39jG/Dqq6esubhMQx9oj7dbA+xMsXGOJNTaUDNJjkAcEi2377dsA0s8zmMwKyMbgAX32AbeJ3jGZr+JWwJMCVvpEEESOouAJMYWcNzhGrUoYktEhYvcmYDGII3EAbGcTdhS8pzywuT5ustRSTUqaRaIAgwCABA0iekHb3OE2fr0lpBUOpjuWF77Q0x0iI/rho+h201CKYLaoGkExtEDlsdzb2PTXMZpFC0qTs5MQQEcCYn7I9UATP0w7GNJofHw+kyoupZgspaokkCBP1BOnp/cGwwImcKEfZEm20TYxexgkT7nDTNFYKKBKwIXcTMkiOY+/wA7YBo8Q8kqyk+YrK1wpAOnaD1kxedpEYpTe9oNRpk80WA0atV9RIJEqAIHQGDM36+2F70WqMyuJcAmRI9IJMiD0G8COuHPC8z/ABR8tmQBQFUMgctEwqzCjdQfhe1puJ8Ly9NC65wGWIZTTkGdSkgSrEGNyQsCb2OFqAHoc+k83K5V8jXNOryT3AMGR2IPqFvxAw2r/wAO5NSuJdByopid2hhFiCdu8iOwnD+HsZZgrlYhJsTqWPRusbaTOx3jBNfiVHUA9NS08+pBcrYD76iBfvLbb4aUt/uIF7SfjLZKmutKbI7LICkCxFgVtMwJ2Njt1rH/AFB6jBW0kEBSICiPnpvvYbYstPP5fMvD5cVNFliuUEGYUDYgmLXiw74tmWfJadC5DLxzjUQHF/kAk6F31bCTcjGaxi2Nk+M0UTObZrw+aY1eYhGojcW59Pe9+vcYgr8K0AMZhwGU2AvtI3uO/wDcY6rmvEOXkMcrltRFiQrG8iRAgCCdjeTvOEi5+mhlKVFGMR5dNQbwdxMdNjjRxOSFkdOSj6ymZTgVYn/tOUPqAjVpkElQdjYXj26nHQ/9PvD+VpUWr1P4nVrL0qpovoChBpc6QVYBpMkj8BOEvFuJeahVqjC0ABySbDl2JjbaCffCvhPE66oUQtSX0kF30lWE2CnSbAmIO8dMOw8QQCX2+Hr6RYYDpcuWYzBzeoBlc6hrCVBKqzAE3FwAxNsLzwvLgLrZSr6QrHmc6gsX1bGIiO+AeAVaAolkZVJJVyLWGsAEtO9jCgz8enbI8YcN5KHzGUeWnpPIJH2lOkWNpO3QkgcoY2BIW55Tv4zziWYV3hdK6wCZgMCZYGTJUi/yWsJtgbMmnCuS7EQHUOS9hAChrTAA6xJ9hhrqzHMWyKObKfMoqQIXSnpKkAaYJAvPURhXmM8szVyFGkPfzzLP0DNUC7/PXe4xQuEgQmxkc/pFVfjV0RIXVosLkNsCSbHfcx6QTgenxBqBKhQGtBZbnruYgQdxfbDDMlWIFI0dI2ARUg+osCOgYbEyQp3x5Q4bmmIqNS8+mQoCysylpIMnuTo3tPbDV7MCjsPVc6mriL7qLmtCkcxmEULANAbHVoWzTOkXlva7bwcNKnBKQ3dmfcatJAIJEECAdtvbpMYX8JR/47MBabqfKZhTgIwlqPLH2fpf63xD4rGZRVZ10KDA0nUJgG5k8295+uBfUzhVNbCYwlWrM3mtIJYkiDvJ/wA4ttB1VEFGrdI1SzKSacW0kREQLkCF2knFQrMUaQfcEe+GvBGpBmLtDEwpEhQIPNym8WMe3uYryra3FmX+nmVIB00j7qtOD7iTMHf++MxXTxKhS5FqEhbSarjp2VSB+5vjMc3sT0Uz1y+VfAHDqSg1Hamu96m5tfS8n64Hr5TIUwfJzeZ1dNNWP/qCdsUXinG9LXJZiASxIM//ACM9cKzx1ZAOo+wK7+xG/wCGOkM/EaKx7D5nzhmj0lzzeaeiAUzWaqWj+Y4aABubf274rmYzjFiS52m8GTPuRfr8G+LP/p5lszVfzwKaUZKMTcvBEgC+xG5jF8r8MpNM00YkRJUNET1Pzji5+OHD5SrjUevx8dpQOG7QauXh6M4fUz7oFlhq7QItYXJtIv8A43tHgw5TNzRrUEaqNThr84m5sfVeY7X6HDbxn4MyYRqwD03JHLTIOr2CGwkCJAAG5nAXC8lQyyq9IHUoINVgQTKyZH/1PXtig8Xiy4dS2Cf23/EU2PszuY/bwplSIRXpRI5HI333mfrhZnfC1PRIzVYhGLFYptpMC5EKAOUb+4gzgmj4g1HSQSDIlYGm0biQDFxhYVqmoz0Trp1FKlSOboTqmS5BAuDupt1wjG2Qndt/H8meVg0XolMsympWqSNTJ5mnaykgBREtFiIkdGsW+bylIFXprGx3NrWvJ3AM+0Y9y2TFISI0gQYXSwO1wSbyZAnr23ScR4TScgtmH57LyzBkCwXe9gLbjri1j74TV/MvsoFTGVvvoXfdvLBlc6hAdKcJpEMV3EypAiBcki3fFdzfHOZmgSDf3iN+xP8ATDI6lRKSFSui7lCF0xZQFkiEIYtJuxg4q3FayF9I1EKAsyN5M9Nv7HBjGC5uHxfENVPsfD+IQOLmS9oOq30i/eT37HA7ccJTSUQ9txB7x1N/yGFrgLyzcdOk9LyQbYhIxSMKd0hXIy8oyXjLKwZQFIMjTIiVgwQRvJ/HGtTOaoIPSAB0BJlfYSdsC0qQP77fv8sbDLATcX/L4welRPMzMN42oGmIINt4BgzvM9DPX++CXGVqAa3zLWvdNXXYkG3sfbCanTYD0kjof72k43SoABuB9ojvN7/h9Bheg9DDx0NmUV4yxZPg2QaGOYrqZB/9skG3dRIkkfTFi8pfL5azsosdSrtdQLGxMgn4jFQyHDKhBblCwIkgE+4vHXrbDzJU9JhOYMdOlbxNiTY21Hqf7YiytewazKtPDMhoAN8Tz9eudaZ3MqqlkAc7tpJEXImBc/HtgPMZtltqBvHL0PwASSO0Dpho1LNuxFLLuxIEEqBANxzNAvG3vhvwLw0ztqzSKABby2jUSYbUAomCP84X2yYxb/Xf5TmDESdhKzl8uApZxIIgAtsOp6Qf0ieuFmey7s3/AOOzE2Tyxewt03O1j+PTHTM/4VousDzF7FSIN4FjMRuSPc3wqreCc9l2Z8vQDLpKSGXzGUreBMXI/NbbwXC5u2bULP4njiZec5/kPDWaZ21UnCiQxJUlTcCQTczYyOs23xauF8JahTZVpVS6FpfTBBYDUxW+kxA7gRtJlfxLxQEaKJIdBUpy7S3OzFp6blrx1O2N+FcbfTTL10UUDqAI9YLgmwIOwKm/XHRYh1s2B6+M1T3SwnimaDQaU6CWB1gje4MG2+5sJJnbGZLOZou3neUmlSzXJJ0ixNoMwTbok7YqbeI6rKKK1BUJ0hYQarMxhZ1Egkg/Kj5wZmMxnVqN5wFF3Zak1OXSEDQoSZC82xB3X5xi48YjkDNyjylk6DnzWCcq2NNQGB0kkQVYQIJJIiJjtiw8JydepRNVatGqomfMpqjDSZINSkb79gZxzk5NW0a84rIzO5VA8rrbS0yABZdpMAi18DHiT1KflSioBYDl1GwHW5FjcdIwGXGpAGmEXfD185vleLeVn6ru0kpBKkNMeWTBm/oMHeY+MbZ7iqV6XlCmxbQQTq9TatQYgi2kECxvp7YS5rh8FTq1FkRiLSpKglT8X/LG75CqYVdRYiWQCI7kz1/LGHFju+v4krsWaJmvb7v5Cf8AOCgbTHMu47rAUC153k/GBmQ6zNr3n3PX8fzwfSdPN8wglJYke4WY/EgXxUZhgxZu377YzDOmtNxqgL0jSzQAYFwhkwO+PMDq8INwjK8PRVGrSWO9wfkzaNuh69d8WFOJ5Cmqp5K6baySHaNXMST6h7H3+lUpV0g9Rt6jcnvcT8e+PaudEDkVgAOXou0QNwbdDt3wr375xs6xwvNtSoqtFqVSmkKqq0EAGDPuRJAODf8Aq1REDV6egsYC6tQA31EC9zYKInrjkfC+NihGkapJDKdiJmO4FxHxizJxhqzSFZk0ghiSNLR6SP8Abbrce+OZxXA4jbaa8b/J6y/hf/RwGNDu9cvjLLxbi6VuULvbVpIgjaLibdMU/idUSRr0MgMAT92Y0xbcbbRHvhqlQidxIG242tHyTH03xXeMcOqVG1IQRa15kST1PQn5EWwrhcKq1chKeN/x+pQ+IX69Da4C+eZSNbt1sGWQJOmRpvfcybEbYJo8bYOkGCkQeg+g6TH4YT5jLV2N0Mx27AGTFtoE+3fBXDshVRkqaA4DTp3DAHb3mMdQ48db1OavB525IflOsLQXN0UdgQYBkRP1EbHfpv0tiq1PCtejWWppWtTUyQPVM2JQi8WaRN1xb85xs1ac5IK8aOWqdBA1DUJI0GRadRMk9ow5GXbSGCFlOxUah+IEY5rdrgJI3Hz2+0B0dD7wlNqeIi6NTAN9KlWkC8A2gWEybiYi2OZ8XpxWcQJkztE9QI6WOO0cVyQqggquobFhcH9T8HHOfEPg7Nay1NfN1EliLGSd/rP7nD+DzYr7vjMDgGxKslEwFGm5LEnsQsEnsN9up36RtliAbmZiI6gSb/lhmmRVGC1hUoQCCXBUmdUkAj3AHSwN9jpmFK6VXW87IQSxGpu1779dgbyI6erfaUI+DkwowPK1CIUzaTCwCJF/m4FvnvhnwbgprLrqMUS8REmDBt0G+G54YzMqmrlhzEFAzWIiZOggDZQFmTscPcr4eZlKO40pBHkkGJaNJkBpsbxO/wAYky8TtsaM3Njxgf8Ak9+X9+ukU0srRXlDs6geloi1/Use/XAuRoJmCwSgWMX03vYD1WBkwJI23FyWv/TMlQNE1Gr1ahU8kaUYgGdxqgG4Ai0YccMy6eUzpQbLmq406NYkADmK3Ecx3vvBthHa6Rd3Bx52UUaMq+bC6CtXlY9ChFhpUCCbiZPv+kPAOI+RmBUSpqj1LUMawBbYWggxO2LFn+BZdwvnHNNzgBwkaQzEwITmgRO4En4xBkfBORYGoamY0KBflA6C5I33tbfr10ZMJQhuvhMLKeSi5aV49SYlS3VpAi0JTnaADcHt8HC6p44TUVRGbRuEubNYWJ1bJNr6j2wBkMvwygrEO1SQQJqC+qeU6Y020i/USTfBGV4jl6ajy6FFo11Cr+oRAte4kTAtInoMRezYgeRPlB7Q98Ey3Fc87jQihXYsC7GAupZXXcAz137TBw3yvjPOU3NPNUWOlSQyXDCQdUiQDpI2PUCDuIf+qVQxd6KeWAXgFbrAPoJ5gNu8iO2FlbxwACFZTzGNQgEACOg07/W+KcJKn3E+UCx1Jj7I+JspnqgDBVqxzfyxDRe2q89Ov6E23hPhagKaGvRp1HhTDIpVSAOhHMR95uskQLY49wTK0K+dWrSfSAfMKmxLFyTFzAkifnHZ+F8YECnVsRYN0Md/f3xWGxpls9e/vhLV2YF40nLZcPlqdNWLgEimLAkAnli9/wBe2Oa1shmGqOyxU8if5phppgmCFJgjfeTJEdsdo4nl0r0mpsTDAQR0M2IxzvP8OzeSZnSkaoiCaaswIM2KrzKCOtovBw+ir6h1jgdIO3Oc6Lk6nLMFZgCARBIgxH3YO4vzDAfCcuyP5xmAOVj0ckcwgRYfS+L3n+CIzlqiLTppuEEf+OhQYkh7CR1nvEHEqq5WoiVIpsE0lZAaCYDctgYBk+wHXA5WOmlFxvE4axhgfX8dYB4c8Nmqy1akNSgsygkE+oAWXm5gbSLdbxj2nQy5c06KFlkJr1bHURfVOqTIGkWEQLE4f56rVqhFpFRTLAFjZWBULJ0mANxE3te5OBuE8ErVQ6FkALyaop+ogiARIlVCEb7aYgRPLbKSSWNDu/M5unoJV8lwN2rejkBveZ0wQlh9b2jrbBed8Gjm8toaZMFSqhmJNrG0AADb3xY1pJl0KUoKLdmLSTAgk3OlomRYXMY1bM1KiCeTUYFgGa9gPz6YP2nJdqdvXSeCVKungyqogyYm6uADexggwY3vvOMxbqVaRITUJN5Yzc9dOMxntebumaPGcZ836fTGI5O0n23wXwvhxq1qdNtQDMBIib9sdo4P4RyqDStMPB3UswUi55tVvr7byBjuWo5xwFicg4ZwPMVqgRaTyYlmUqqhrhmYiFEXn8JxeOF+C8/SpkP5JWNQQNJuo+0QAOgibkHbfHSKdWnSAXSiFSCQSFMgEHTJWRJ0z02BO2ImzdI1OclAACTym5INgs3lRB7d+qcrKy7+caq1vOetQqI2mr6gsEE3mSTYFhExEN097T5Wir1UTVeowEbk3Fva53OxI3xt4zyYpVEq06lSs1SFKKusqHKsWDKTqvYDcgj7sl54fyL5ZdSuGrVNPrUqF0gRYNq3l/p1MHHOycM12P2j1y8QOu238eMccP8ACNIqrNqfY+qxkGLATEEf7oG0iHZ4FlwZWig0gTKgrEEmzTB2lje3zhOvHmoqSyagFDNpnfUzSJWTv1Yb7d/cj43Wo7IcvVpxAD1OVNIYprv3ZQIQEz7XxKeHyjmIT5nY2xllSyDlCAMo0iB9oE7N21GN/wBMTNUVTpLFdTACSNyIESZMxA6z7RgPL5ym/KrBwSdViv2rwTE3nr1JFtpKpTYqTZzBUtPRoMHcmBHciMLBKmxtFTZ3p1GNOoo1AaohhCzAOogTtsDva8TivcW/h6T6fMZW+6yuRHswWf164241TqVnyj08xTp0Z1NTqI6+aCukzTaD6J0g7MQe2K94t4bUSvUr19bUAvJUJUBWMTqv6LwD6hJAncUbZPdeifP4XtCw4sT5AMgNHu2+sa+WtRd1de0BhfuD+hwizvg7L1G1qalJoiabRFiNmDAb/Zjp2wpytcmGQwdwQbkdNh+mH+T4uCh17gWOxa3Y/asbdfbE9Pj/AEGpXxn+IbEnaYjqXx5/zKtnf9P61/LzFNonSHUpvG5XUPyxpn+D55EVUo6wLnTUBv7DUrdSNp2+Bdv45TcRESenS39sb0s0jAkHaf1j9cGOLy/7AH9vxU42g905vXq5ym1PVl6vLMkUnMkNa4FhCiwtfY9B38TZpDdawi3Nr2EkGSvST0x1GhXViQr3Bg+1t/j3xOwboThnta/7IINVOQ0fG+YRWhyGIADEmRH5H6j6TfEGc8UvXgOZULAWTvJ7RO/XsL2jHZQ9gDN/3+uM1DucaOMxA7Y/P+IJ+M43S4xmPTRpMFtyrTJmOh5STf8AcycFJT4jVM/w9ZoMjVTKgWIEawLQTjrZcxIk/XGwCmd9u+Pe3DognpzfJcB4nUotTZQkkQalXoFiIQtNuhHfEuT/ANNh/wC7XPxTX8tTT+mOgx741YYWeOyf60PgP7hAxLwTw3lssdVKmdY+07En8CYH4YbFTM98SebH/H73x4Gg+2J3yM5tjcwyfJ55qRt6bWO1v30xZMln0q7WaNjIP0IxWKjL/bHi1IAvB7zEe4/fTFHD8U+I1zENMhXbpLLm8h5yKysVfTPZWldm67gX3t8jFU4jw5aw8vMUxJGllKgm4uQwv13EdY97pkTNOmTuUW3ewxrn+FUq4GtbwQGG4ncT1FtiIx1M/D9rTKaMewvlOdcQ4GqUynN5QBLAyxYRG6kAEMR83m7Y3p1CyaFDLqUyaYELA63iSQQFB6H6FcVViQpKlQvNY7AhjbpBkSR9n2GEPEOKLTy7rH8w6kVhaBLXg3sT1sZBExOOfmUuBQo7f363hZlACmqsRM/Dm11VUa1DAG4kn4DR6vt/MScaeIsxLIgWroBXTADEGRyhQIJjUCp69N51yGdB8xWDO7HUIcEtAjTG5n2B63GGeVpmmENepLkSN+XUByqNOotAF7RbcYJiUb3v2k5B5Qills4ygpXampAhDSQlfYmd8ZgmlxY0xo1Lbu8b32M98ZiY5cnQeQmUZWeH0kY0zTBDXi2oAbE2H5ddsW/guWpqqU6VZyeY6KYQQ0agQSZ6sZMqZad8VjgtWg4GuoAqpLKJIgAmYJCgcpmBFjt0t/A69N5XQHUWFOOWzEPCagFFoIK6o+9c475wdmKO8YgNAGNKuRDU5UMzE8tleS2sXN9CwZ1ahaJkArjnnGFqI5FRjTeRIc32LSynqR+AEe2Om5jLK6FCGpz1DIvQCwlyJI2gHm6EmaPxPwctIpUp1NSyDESTq06gKj3ZfLL2sDyd7LbGhNmUolsABNfDfEaZVabEqEWRqIN2aDInawHwffDTN80mk3NIM6gAZGqLEx6Qv4+2FeXyXl02SlKkFtJLEgKpJG7EpeTPUAmBJGIeJZ5adM6DdpJYfaAaQoESbyOvqO04SWWql2ZhgGtuQ5fgfmOq3FqdIPTfUSBBMELE26736Ab98I8z4gdqhIjy4NgPtSxJVoPSLjthTnapaS0Sw+0Rc9CbbbR1vthOvE3JYKvmAECRqAU2Gw2idgOpwIDOJw34nJkujQjulnytVnpE6x0JYXkGQdogWPx7y0o+NM0Kq1Eql/vU2PL1ESAsQC0ATsD0xTYRW1+YFgEAMZJYgm43InckdB84kfNhdOpqk7qQFAuLkyAQPYG4tscYcAPSLVmHIzunCeL06y66bMrghmR6jkCF8uNbalA+FuWDEAzip+M9T1FFKsANUaQpIeYJm7BhAUgxbpAmecZHi1VHU6mQQAblRETpWCI7QpmTMmLNanGC/O73EELNzokm83JAgdCC3YjChwrI4IlHbmt5Y8pkSBBaCxJcmZAYyqgdDaYBg9BgnzkprOliYsSfn7INttz2t1OK1w7jQeS0AWC3IBJiCTtYAkgETpgTNjFqlawFXXq1IypMzq1fdBBvaIHyDOFPhcklrnQb/IZWxhAaFdPvPXo1Stnka1aIgAwLg9Y3tYWO5ESUmSQiNpPqsbSSL73mIn474GbNh+QqSVGpF7MsreItB0naB+SbNZtWVWVFX7IImwF9e8tZjMm3X3YuIt0qQFh0llywPma9agAqb7EbLHSSDH49yMWXh+YLLzDoCD0PTr+7jvihZLPlaLMFACFiCYuSdMA6g0iABInqSbxJw/jdZCJNo2CkTaQLiJINomYMCJheXhXI2mqoc6bqX95F5t84GrZuKiqAYJ3uTEGYjqP6bdcacE4lTrpdgDaxG28se4Pf4GPKqBW0m9x3mNjuD3Nj0E/E44dlFn0Yw8G6b7GeVuIhWKkkG0LYzIFwTvcdun45T40pJAQyJESPsmGYQfrf2id8KePBWQ6TzLvsDIUnVJspgEG9yDaQAUuUyVYrKUzdrO0giFZQo2gQSYtfaYjBjECLO0Fib/Tcv1GoSqsbTcwR89Df6YmYfnis8NrVRTDLEu0GDqAIlSRvEHrpAhhYmcPaVeRJsCJj/nE7ppMS69ZKZFuv76Yxn79sQVG7Y1mQcLXuizJBtf5+cSKmoEA8xBC/JsPzjAosN7/5wRkswFqpJA0srH2Aa5v0/th2NRYuYOcvvlgAAfZiPoI/TEitaT0viMMcZUEqw2kET8iJx9KeW0tnPOMVyzoFMsWAbpqAGswN2hSJ2sDB9RWn8Q4CawfQxh5cWblAMyrMyj0ks2oWBG0ziwcQzCh9DM5K3IUtpILRB0C42i8X2EDAmYoBdUxpMEgculIvuIF4N9M6R1hcQ4m91f2nSxhMmJQe6I/DfDdLCm2klW16wCujSVkyQdQMWkARqI7kziOeRyzUkSqQ6yQhZoCneKZg9BFuvwRw6kafm1NNQOw8sBlIn7UKGAt+AJsCbQp4Vm251aqrimHZWWQCDpBnSJkMQBI7XEEYkzKWysT0rznKzJoYrLRk8lKAvU8pvuGrBUTyyBsdMEjoTjMKmqVnhkrUipAghXAgAC2lWH5/htjMR9m56+UDaUGlkVM3B6SJ2xdvBCfwq1KhYKW0BVLCSOaBF9IvM+omImINVyFVGYeY2mmLkDdoEgbE79IwTwbjwSsvK0Kx0qkqzSTpU6CCSSQDDfRuvfzdtotec9jagCZ02j4kpkeXTEKisJaUC+XANRiV0xrMcxBkmwwt41xGtVCioxGkj1KWLNBMDTq0mLE8u+wi4VEuQxqVmpVNWlFZlBiTr5puJIuRpvZg0EFNlSNCpurMGqAkpKGNWpQq6wNNmJKwC3MTjml2J3O32+XKNtud1EWcq5hKi60fnZtLhSAQCCLkBdMT17fAj4jU8xmYgSAIO6xIOr6/J6++G3E6jaCwB5+UuQwBMSRMAEkG7DVJO5m9SqV1QRoZ4BMQxBaQ0ReIgXI+RfDkOvlEcXmZzpJkWYzq1bKTEkSyqe0gXAFj0kkdhiHM1YgCRp20pGkRvBJDnZdgLGbYxa1QamcwLkxLTqF4iCCAPfck98KKuY1WMTPQDtvAMTitEiFWH5ikoB8xDUYEm5NlBK+rZrj93gTMUmKhiCoAjmEHYEQOsKQBHT5xCa7EsSWE9jubbyZ/YxjZphck3BBvuDf8D/TDQCIdSNWO02HT/HfEwzfe8WHxEQbgxE/H6T5bh1aqo8umXsTywxABUEkAyglhcgDmGLbkP9Lsw/ltUZEpm9VgQfKSNWoib6gVCgSZ1yAFuRoc5oFmK/CqEB3IAVz0IEAAkjmtBnTa4I6Xm0ZdAzKHTQuhCSo5jGozHT07G5HU4O4X/p/WoLqZklgQEFoZkJMjSAGARBGqAxkm04Des4UtmFNH7IRgVPMTcrOoEsWuZmBvuYc+QnxEqxtR328fn6+NdIFwbM0671Kb0QFpsAIFkVywWZm+tyZgySLWGlxxLw/lGgm1JSWKgBElQtyViFhSImQD7nEGU4oxVRKOCT1BAItrWYJgsRqIvq2gY8/jjUqgSgpA/wAyCTo59W8kgXAsNge1vDiKJ0ioQ06e83Ww+g57+NcpFmuGNodUYcygqtJYRSwUXBBYALJG9+saRgXLcIpN5moMrXCmBCCTZepkkLPLyi0ycNK+f16rNqIJZjOoAhQSR8LC/lE4k4UqCVFnZSC4X0EggET1Akd9tug+0G6E8wUk7ftt49e7zO1d8kpZc0bJTk1NIOohFkaCYHQmzbwQWIiSMZxPiGmCWGkA2aBquVEAydJAM91gXnEdeq+pijyU0tEiWNgfcnli42+pwJm8q1dUPfSVLSBykEXnszE8rW6CRhJYZGFRdmvd+sBo8T1kjUzswIVQSIn5sLCO+3UnE2aylMLCVQWplhJfSb8y3uJAlSQCDp+cDVYpvVVayBWYByNOpVPMbNpgamNgPra6hq2XpFwjGopjTKgSVJPpBLC8C5vf4w3sWPKAS4G4j/PZdqVPzabAq5KgyVLRveJZQQYC9pmbKf4e81wVYlSJKa9UOAEJ0mCRE2UmYm5IOKVluK1GdSWZ9AOhRIC39PTSJPSN5vti15HL+cwelmNK6kLAtMACTBNkbliDq3kEiRhGbGVWn+c0U+wEtDjSe/xf/nEZqfs4KbMUxE6mWLkKo3MemJEERFzcCNsJMvxJtZWF3ghpVgD1sSp9iDcEWGOeFLjaBkTRD2Sev7/PC7NqrEFag1KSBMibAlfYwR+l8T5vNFpCagIM/wD8yYJmQbfiPfC58kwXUxgSNCrq0RA5ibXiSNNjvsxw7GK5mJMIPiqrTC02eopUkdGEkbyR93Ybe17eZzxPWQFa1RirRqvYg8s6lkC3Qi9zOFHEcjqppoVi/KCy/wAwliukKWFzq1QBvewPNhZl8zpRLsUBsfUANIsZsQSQOsWNyMWqpK3Zm+9UsNDNE0wKlUOqkSXW5GqLhTYiQfcQYAtjQ8bpkjUVKwwVSBeQoJJXYEILASYtYXr38ahLD+a7vCBdIJm9gACSTJBESdhHSLI+G8zUAIQeW19YYAAQDbUQSPb4mJxoxAe8xrymqWXcGpc0rgkkrqMRKIZB1Frbs3N0iDC/dsJT4OnmK1JPLc1NWlSVJuzWlCFjUsFuUBRuZGMzTpkqfl/zVGkgVGOoTEXuBG3NTUkbCepNLN5mmqqY8waU1GVVhouSVQlQCPtBfSBJuAAZ6sb/ABjO3c/qNzSh4RAUTVqk9SmrTPULpdRANhyjbYY8xPR49l4GrMrq6yIv7aoMdrC0YzA68/j8v4i9vX9zmbZVoJNoE79sH5ClVA8xSQwkKVMGTyk6pBHqO3ftjzGY6ysXxm47hF1mj4/SZw7idekqsFMkRTbV3BFhJCX9hczi0ZLiFUOFYUV0qzFXBI5EYs1TSD5pEMQJ0yZCzc+YzCM2NT075jjTVRs9SaLzRUmozFHLgFgLHZecpBMvpseWZIFc4xwV0Rarg+XVRGpkmD0MAKx0+oQxI3kgXGMxmOficqwrr/ME7iz3feV7P8MrUlWo4jUA6y3Rh/4yZgrMkfXoo/iDsQpHYj+u/wCBx5jMdTA5dbMFd5FPYYvfgvwezg1HDK50rTIIKqatNKodtNRXtRYmADOtRYg4zGYbkYqtjwjKnUPD2VoU6fmItOlqRAVphwA6UizTpKaiKZHPANyJO+GtIB6al2Go6SYZyjG0QDBELcSNyL2xmMxzFylgSe6GJjVKtN11oQJ0zySalR7xoKhVIZTIvL3DAGAXy1HNVYzVJHVASgqrq5eaHsW9QFQaZEaASDIn3GYe47Pkes9FyeE8qtV2VTSkei2lUXQWWEtB1aLQQGYy3UdfB+Wp5hhWqO1QhtKqgASFAUjmhmpzYvKkGyrAAzGYxTqJvwnm33mz+B21fyq5pKURiCgd1OoBJOoLsWki9hFgJV/+is4bU/I5kWdNR1liAxBUoQReFYm1jpWSMZjMeAGrl63EwAA2INQ8MZ2mmuoRrJ+8CdJEEjoOZW63gTAkGI5l1qVqTclSmUoslyoI1MY0uABC9JPvuMe4zCmQadY5xeVqqukQcc4F5tR2WqdIkw5c6ZV4glnLBSt9ifffAVXg05agXZQPMA1hBr0EkMJHqVdwGvIMWjGYzB48zmrPdDRy5bV3X5j8xXnqehVJTlqDXTZtDNo9IJIAiw2jczE3wZw7KZgFYYCdgzkSBMekEDc79z3vmMw3O5VYh3IbaWXL8UqU3CsFA0FtMEgR9kAEDQYutvTNiScPcr4roBUD5amzgMSW5i9jJkrb1IQSQfWOuPcZiNFF6hzqeDHlPOMcYyvlMpywU1CqaqZAYKHECSsT0LXPziSl4upVjTpPRDBdR5jqJ8tGVAZFiQKY1DqrEwGOMxmGYmJQsfHyhr1mnC/E6KgZaYALo7EalJ0sNVpZbkRbYEQBE48HFFQUSMvSDcrM4VFDRS/mFQEJXUWLaTYTsTfHuMwo5WU0IsMZX9aK+WqpQoqtI0tTklWLKaZKgUkVTIRjqdX9ZFhAxY/+sZKkoFWkHBNgyL6iiqzQqBU9Ic6B1gRtjzGYacrtQMIsakGc4zlqubal5GtKqjnUIASCGDeW6RMhl1lQ0EEQZJ34t4lpBqj0snTqDQ7VgwpgqqFSCTp6ItUALO6neZzGYLX73rqamA2ZQOI+IoqMGUU2EAoFQwYE30Ge+/XHuMxmLU4fGVG0MICLn//Z"/>
          <p:cNvSpPr>
            <a:spLocks noChangeAspect="1" noChangeArrowheads="1"/>
          </p:cNvSpPr>
          <p:nvPr userDrawn="1"/>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sk-SK"/>
          </a:p>
        </p:txBody>
      </p:sp>
      <p:sp>
        <p:nvSpPr>
          <p:cNvPr id="32798" name="AutoShape 30" descr="data:image/jpeg;base64,/9j/4AAQSkZJRgABAQAAAQABAAD/2wCEAAkGBxMSEhUUExQVFhUXGRsYGRgYGB0cIBseGhgbHB0aIB0cHSggGiAnHBofITEhJSkrLjAuGh8zODMsNygtLi0BCgoKDg0OGxAQGzQlICYvLC8vMCwvMC80LiwsNCwsLC8sLSwsLDQsLSw0LzQsLCwvNCwsLCwsLC8sNCwsLCwsLP/AABEIALcBEwMBIgACEQEDEQH/xAAbAAACAgMBAAAAAAAAAAAAAAAEBQMGAAIHAf/EAD4QAAIBAgQEBQEGBQMDBAMAAAECEQMhAAQSMQUiQVEGEzJhcYFCUpGhsfAUI8HR4Qdy8RUzYhZDgsIkc6L/xAAaAQADAQEBAQAAAAAAAAAAAAACAwQBBQAG/8QAMREAAgIBAgMFBwQDAQAAAAAAAQIAEQMSIQQxQRNRYaHwFCJxkbHB0TKB4fEFQlIj/9oADAMBAAIRAxEAPwDkamIGxB9/xxvWrSAIEAsZi5lpubT9f8A5aSOpH2t9W5aLgQTCi0WwGaIKlpANzEb3uPb8/phqvJgbEL4Tm3SymAXpsRbm0OCBtJgkGPba2Da3ESahJUHZSep9RPNEgsWMkX2jYHCOgSPxH7/LBLtJ+pPf9d8OszCam6OVNrGBcESNwYMSsyZA3/DExzD8zAkSSWAmCSZJ9/riBKZ7j69r7YkqjqBHt/nHjZgEwrh1ezAzsYH0N/3+OGWVzBFgRJiIFiIgm/UbYSZN2DRMC/a9tsGVqxDHcSTHa36GOmNQ09RbiN6rwCQZAiLnb9n9cYHs0mAIj+x9othYmZ5YvMgz9MSV65YmJI6/Uj+uKdJ5RMMqVIKg/r1JJj33x49ezjqT+WI7FSfuwf1P6YHrU2JJXYx+fT9cYKPObvVwj+KGkRuIG/t+++NFa4k7dPeb/liWhQXSZMhWP9I/v+GIK9KRr1CJiP1+MCHW9oQ3FSSsAWgH3k9F6dBuDP1P1Ko6YsNRJgCfsi5PSBYiSfvX5TgWnlyxP3dKqTbcItu/aOmJFI6EgQbzvAv8c1ve+FOw06bjq98k9PX9Q/zVVtlYCCTIgAkAk2jcj269cJuL5ktZxqGqF3WQSAYMxewnpvvfBgq8jkRuqySRYlmiReNSKYGIcunmsXhYVQxkAiSJtNrNG8kzte3INByx6QtWozfPV28ySFnQLGJUxJ32P1+0RMiMKOHScxTnbUOttxt+AP0wRnYYkrZtRiBZpiYNgd947m0gDTglDVVaULBBqMTYr8Efng0pcZPhN6x8ZWm5YD11DYjczF+8wPrbqMLcrlaKvLMWUCdMRsTZh09xYdZ2kw1atKkzMNM1CyQQbkAzvFiIAEXEx1xPls6Xpl9YBUmXYgkTElAFO43PtAxFqZQa67bQhVxZxXNS9RkEFyACW2B7wBOx7XF5xX8xWLNeLH2+Onx8b98Pc5l20KTVpnYgK22qYNrLa8kg7YCzFNUJ/kKZBhmZhv15XAsfbvivh2VNh6+dQD4zek+pdIADaTaBuL7Gw+vU4b5HJfy1krcl6hj6gATNhG8DmJvGEuRo6io1gSSLjoB32/4G5OLJSoFVAcm0kkWkyRJFjNhP4zhfFZa2Bh4gOsV57KVgeVhBgRNz07WHXfqcJ8ydJKghvdYAke0e35k9ce56sC7wZEmA0xYneTIxvXyFVQ/8tlCFVuIMsYUCNzPb+2KcdqBqP2g8ztNaVcMOZgI7Dv8An/zhtkODagH8wAOQQNLNIF7tEKDEDeYEbjDGrllhA1NXYAKy+XsWFwFKwbqebaW2OC69HzhTZjpuCdJgwRsLwYUNc25TF8QZeM2pdpoguX4eyvCwVaZfSFICmzQTMkRaLah9MfIuOReWSWEwbSsct2BvBMXIEQDed8zSpx5c2ASmFPKoEE2kEXiZ3gWJmU+V4m0uAXOo6Vk8wtYzG8e+4GJryZLabGefpNaakIG1czFSwBuJgyomJO4UdycSZLLK4NTMVCv8vQNAgg6+dpv1AIPu1jsUSo2oOSXYg6dLXjTImNuwJ298e5iiyFQ5J9RVLSPYEyBtce+25x449tN+vXWaDvyl/lBANZmIAEjrA3xmKMOJ5tuZS0Hbn/4n5xmJPYT1YeUd2olay9WDfBmfyDQNEvNyQD1JienQ/sGAA37/AH8Yf8LzUpb7IMRNj974i3e59sfS5XZNxELF+c4MyU5VlaLtFiLX33j2/sAud72xY3zGpTawO3f26i0/G3UWrmZy5Q7HSTYn/GC4fMxFPzmneT06mCUe0TY4Xo+J8supgL/T88VkiothJFcqdyMGvVn4OBs0ZY262wKlSTE48rj9VQGBMseRy6hQxjUzCAfY/wBxjWuIWFHMQebqYN/iZwGc8Tp1RbqP+MFUZdg0HSLTffe/0vhL5XLamO3qosCSOsjSonYQO8CN8SToXTIJFzER1FvbG6t5abQxBEk+9ht2OAKIYsIuGBn2Amf374T2rMTvt9YwIWpRzmtOvcnpcH3MW/P4wxymUYrpuYLTbp7/AF/HBfCuC6wSWCoOYNIlj1hevyfb5w+y+Uy6ppDmbjUbExH0B95/XCeI45UXSvOUrweQe8REOUyivrQEltQhh90U0ckj28yI/sce52hTpDQpYGSTJB0yFgbmNpveZ+MM8rw9BWNNKiHWX1G0qrSwUc2ljPUzsLWxPWbI0Kh/kkMCV5zIlYMkbc0n2t2xH7UWewSfD1ym5QBsBQiDOUTTpKkkOxLlTEROjcEg7zvt0xBpVKTs0xUQHTMbQbdbCRB6T9HHGqi5hFNFDKiDFxBt0t7zB/LEdPhdOrqFSqEVQtoLWUEXjYEkdQJVjeIxna7e937wUx2dpRtfNJEi/sPy2+MNeD1x/NiFJ0IEEmTzSbkk39/tewxJ4nyK0fLVLrHq0gAkxygyWMSTB2kdxgzgyItAnSpZj3A2jcsYgXN/84rfIrYtQ6wHQoxBmyZceXTZ1XTDMZ1abz90TMmQOsdLYFp0KDvrVqitILAAR0LBSxDRBAuNidwYw4cgKFdKTgxsWm5BAiQIj9bYWiuirKoaepgp+dcmJtBECdvjEuNix2vyqeqK80yyAl7wo1SR+m5P/GF77k/rv/nDNcrRKGqzxNlSbyDBJ7D++NKWRWtOh4M3LzpuDcsAfYX7zsCRWrqsCukhybt6UVSZsSwB+mojt/TqMbUeImSKrMARG51KQd+4IPT5xPS8PV2fS/KpLc++1vTIMEyAcQ5ngleVcyyuYDBTNhc6QDIABkrO3XGa8TNRI9eMMKQIMas1QVaDICsYN+hn5vP9sWuqWoqHWsSHZWUkRJhhNpgkBSO5W4GNMh4a8vzJdGY8qllAsCC0hp7abA7G9zDXiFGm6pTJHLBFzAAbYAmDN01XvOIeK4lGKheX2m6TB8qtVyDICkmoCRF+X7IgnedjBBuMb8SRlpmTSCi8moSTq1CJJk2gSx3vYAHHudzKrcMUAUc0mFVpjlIuQCDa8i9hhTxOtpkqAEsFBNiPjvAgxaIE2xKgLMJ6DHMQCNSqTERLMT6Qtx+9IN5nAVJTq0DU7n7KgzseUdRuZAB2EE742zrksQ9wRIAkC25gR79hO2GvhkrSJqPqLFf5dOnuTtFrxtMe15kYtPuITVwgN42Xh9LKnVVF+XQrCJAT7XlyoYDXzSbdGNsI+JcQXMkqQV68rncGTyvEcoIuTeNzM2MU9eo1EZmqAHQzyQDoiVUkmGBkaQIMwLjCGp4Yq6SypoubuwEiREaoINtiAbncHEWFlvU53772/aMKH/WBJRoAAc5gbz167KRv2JxmHFDgNXSNVTLExfUsn8Rv2xmH9on/AF5zOyf/AJlDLYMyOc0BgD6hE7Ree2FevEgbHcZQwoxOkiPRmfMFyBfcdN4+JMW9vbAGeVhyt3kDtgehW0nBuYY1FkASDPvff5vhKrobwmE98WMpGGnBqYIZ9ypsNvf9/BxHXpBQFIJZhq6WFxpjvaZwdwfL8o76vyMxP6z7/ODyZbTaEtttI+ILBmT3wpYwYP6Xw+zFGAwi8wPy/DCfP5MqA3cX/f4Y3DkFVHHhnG9dLmhqW3wwyHEWpg6SQSO+F3lAAE9f2PywbwTKpUqRVYhAJgC7XAj85+mGZCugluUQ+Erzlj4PkHzIUtTcpO4sDETv0vuOx7Yf57IPJWlQUKbFgL/3Bn2O+FGY8TaUmjq0gEQ0bhdrE9I9rriSlx2owTQTMSSZgdSf9om20wN8cdxlY6qod35h46A2hFLKvTpvFCWSeYgmSWkFbXAEyD19sKaHHmpsRVpkDrYA7joRIBgz2n3wW3iSsoZ9cCdratxBi0grtJ6z0wuzeey2a5qitTqQY0kAExafw7Cfe0auMn9a34iGzGtjD6yPUHnUjToqlhpeppPWTBZlMETMbSYnEY4g61cuai08wF0+mpqAhgQBtAAUWIg4qZzBRiAZAJHtv/X/ABgMVCIgxilOGIN38NonUxFTo44wVDBKTIx5FJMgsWiIHLHwOu0YlOSRKwd66qbyBB1WP2TePUZJkST8UThWYrNUpinpLLGkHax1Sfr+sDti5ZbgOkmpWr6urgLM2B3MaAWY9J9J3xLlTs2stub8Sb+Nxiluk049kMvV0MaiIo5fNtJAH3AST067ne95+E0KGXpuCaeYVoKl5XSNP2dMkEmCWnZQAJONV/gqSKq0yymZZmDGSQTGqALWkDpPvgaplsrVVrupABFxCqCtoUdYXv1AIwsFtOmzXw9Gabu9rm+eylSX0JTj7lJxM3IbRMxB2NyQfolWuarjooNOdiBzAave522tiHimRZBqp1S6X0x0EjSgB9Rhpt0F+2PPDznnvCsDrfoFDK0x1OoCINyYxZiVR77G4DWXsyahrqvy0wZUkEKNLAC9ojUI3Hva1yX4fVVVFNqhU9CG0qeoN4BB/QYM4Z4ipylJECU6YEM0kwJseske+5NrRj3PcTp1WgVtIAhUpmRtMkbmT0mbR3xO7ZAwGmh85mkVDOBcR82dQ5xzEnvtNj0nYDc74NrcTUrAqOxJW8ACLjoNpUbTHN0wi4PwlWINOt/K1lWsAQSsso1NqIAPW8x3kNM7VCMUSkDcEs3sGJZmG17220z9rEmZE10n9fOFZAg/EswzqFXWFRyrgAEmApJue+sT3vJAgTZrP6GYQoSRGgAeoND2H3iCGE7N2OFudYkmqFhCZ3F4BE6SIFug+98xpRoh1eL2iPgG/tzEewnsZxq4wRvyg1D8tViYQE6IDwtgAdI+yFuJA9/eQsr5dSReCB6tIuO2nruYB3vGIKc6gICrB3IA3I+l5tft7nbIIxLgq5Kt5hYSY0wZbuAYMqRvvGHoumzc9vNKfCHLoqKXLDVTiVkICWmRbaPqL3w2OYoZRgU0PVU80ltlUgAOTIggfAC7xZVmEq1GhQzhQQpiJCmSJO4lpI1dfjC6vkqmp7XWSZ/En2NiY6Xj2fSutMfOeJqPF4uXrF0QBnETJgSZZuY6fssBtuT7YhzlfMOQH3gDmgxMbEzIk9JIi99/fD+vmYIgEwXMbkABR03INhMkdBaSrxttWpwHAgDV95WYgWN+bSx/2juZEYFUzdRqe0uEiooc1SusagAFEA3EDWIERaMZgWpxHN1DqQsFMQAlrCO3t/xtjMP0pC2lPx6DjzTjwYvnpKBiVCdQAsSQv4mMRLgzhqaqqAH7a2P+4YFjQJmaTJ87euB3MXO8u0H4gjDoQhIsOnT8cV/ioK1jMT7e36YKzeZMyeoj8p/KMSadQAlfClQGsd33htbM2Jn6/TEJcML/AL/YwvavsD03EbfuMaNVZT8YMY6lntPfyjaslNoUry32MEe4/S/fEfCaYFWFJZYaDB6owv23wBTzUsCfb+5+bnD7hVGlr83WyKgJZVEk7g7G6xvNwJ6XHnJRCD1Ei4pw51D10i7NltIUSBLfJkxJj4/LHuaqPTZqay+gQT2KXbaxEgiTvE9cOaXht3aEawaQSZJ09NInraTaZ2vhnwzw8T5rEkMztpIPIylDBIX3baekDfCG4nEo3Mlxi5Q61UuSSZmLk/T8BtiENBN5xca/DMtRLDS1WqR9uSs9TCgX+p/rhLxThOYfXWCA0+6hU/BJmxBHeBgsXEox7h47fKeKRIWvjWpj1hscE5HhtXMFhSQtpEnoPiTaT0GK2YKLJqYBvG/gnJlq3mabJsxgAHfcmJ0zG/6YsvEGp0U0iSZ94m/NefvH9bbFb4d8NZlTUUlTTI0yragSGBkCN7WNusTtgriHD4RTUYCoSSWBBgXuRIkWLfEzjk58qPl/VY8I2iogCoHH2tPWDMEW323/AGcC5YMWIH2TcgdCY6bjEIzRRtKvM7MCVFoOxPzftiLK131FlMA7m02i31BHzAPTDghAgkyahnWotqWDMgg3DXuDf2jDXMrlqxWFNFoMR/2+gEiCQJ7WnFdq5mw1GV2FtvaPmTO5642oVyNAUghmAkbwSBHt2j3PfDNBJsQY8TgiKxU6V71Fefe6EGSDaBp+uI//AEupBNCuGqA3vp0iJM/aW1/cHCXilZlcgEydzP7/AGMW7wBwxsxQrGHJFT1CDHID1cG8R9cBkbJjTWWgCyIp4bmDRIpyzzewMCNcb33bVHsAe2DKdbUxALapLFRJm+43uNQEdo3k4e53g5ouzAKBsASJneSAYkkTfsPbEJXy6eoqL6Z0i4kKACfwEb3G2JXzY2NgbmUsUPIRemWWSQVAn6qZgjbfYSex2GBi/OIEgCJK6g4HKCyky0mSReCW98NuJZWqyxBJIUhQ0m7EAcsnpN7fOwg4Z4crT59Qy45VVXEwWCsSdJAsT32idsCrIBqZoBUQPJ5gPUc1QpixBAIuLEWjTKgQY9XtGGtPMrUdAxbSASdEEWHpnYGWAnqdOxwVV4arFlYqFsdCyWMX1NuSACSD1kDAfEeJLTJSlSRgkILAQxE/dgmw+u840cQCNKrAbTB+B5fS1Sq8gU2KgCYECWINtUGw9ye+F38bQd9dUNBEASwF2B3EmYQ7bydoGNeI8XaqWmAsTpgAb2ix2Bn5BvOBazQEJGhdMghid9NxeVJJ1SPe2K0O1kUYBqNadAs6ciqoOoECNIgCLxF1uJMT84W1qRIC2BaSJkQYF/qFPxhtl0BPKxfUgGog6iTJmTc2IEd8L3/l1VNSwUekqW1EyCBcfdH5dMExoeMK9ozynDwyKQDECJaPrAJGMwPS4q7jUulV2A5hYWHTa2PMQlMxMyhKJ5TG+k4zym+6cPKWQAP8xyB/4tP6HE9PhAeSmpwOsn9L46vtIEzth3StByMGcHI85SSRAYn6Ix36bYdJwJTurD5R/wCinDvK+CKiUjmQFWmFPPJnmGmVVlEm9umPPnUqa7jCGXUOUodVpYkAiT1Mn8cFvXlRPaPy/wA/liDO+smCJ+9E/liz+GfCDZykKiuoAJRpmVIYG0b8jTeO3vjzZFRQzbCMxtpuVzL0Z3IF7z7ER/XEVV5M/J+uLzxX/T00cvVq+cGNNWcKFIELBud/SG6C8YCyPgirXZFptTUOAxLOsqNJmVBJILAiR8e+BTicbiwY2ywoSogTi9+Es7C1Kq0UXSpRzJhg0SoX7UgXHbrfHuV8CLSqMa1ehVWmTKUmJY9RqFio3JAvYDrOLBTFNEK0EpgfaKrA7ja/c3nufeLjuLQjQovyE9oI5yapxalVVk5lsQfLXVY+42k9++98L6hoqpCaka3/AHHi6wNrj8rDGmZrODolNE82gATuQCLyBJ27b4ly9XLoC1Ty5OoQVAhQb6p6zYW+N8c4AAWLMyouq+WEqFmZjIJ0OQQPvSBpMk9SfpiXJZHyaDGqxZqnpBAnSNtQew91N/jGzcdyygCnRXSdpXluYJPeBaP7WX8S4g1d1CKdRmACSCIOwJKgiD8fTDgrtsRQ/H0mUBCsnwvKKNVSijqGkk+ZBWSLEEKB+Xx0fvRpU6aJllCLzuyd9Rub3gAQLztitpl6qGHRXkFSpaQsX1QHljBv+ncg8f0MYMoTEB4tYdhe20jc9MZkDvsDqHxhKQIQc261QGZYmAqgXLH1QRe1j7R3GFnGuPBgwpE6SdMDqZkljuenXEdbiC0wKlJU1atSoyM5MmCRzEExFiPna4dd1bLtVYZdWIJXQWBJJJ22G1gfwEnD0wqTqI/uKc3JOBZtdbMVpswBJGkGSFhSLG8kCBbc4W8XkVH0ppQELYQLHpA2nr8/GFeVr1Q4NOdQuNIvbrYYJz7VdIDyobZRtMX62InY7TsMWjHpaBvVQZqoA2kbQbjE+XqIukhRKlW3NyDMbx0/4wuL7gYwuR9cP0zxWGcWYMwYdRYYc+EKbc9QVTTVCNUb80gWkAifrthBSbV6hIG8dMGcPcKSQSFB9QgsARaB1vFsb2RddAMwL0M6jAszRUL31xuBF772UbfphNxHOVWqUgpQvrLIqLq9LG47NYk3t77hsMsXpKIZBo0cyaGsFg6d9XL8TOA8h5FOoEp81VFCFib8xu0GQi2J/wDkI6g8HJiGLIyk6iL5cv3muCDRk2dWqtDTqbVp1EhoMmSZgki0gAbSbQJUGnVqPKI51Iwk6jJuC0kCLR8dxESbWNPzGJdOcKYswZZJKwwJYCGtO5XsZ2WnTpaiALGahJJJaCogD7UwAY7kXjCwaHLfnymUIg4pn28yVLFLFVKmfTc3vqBJE7z+anO51pYA6g0ELETp2WPaTH1w9XK0cwNTFlICyQxYKCWMAmLwsXn1AQJgBZLM0ilQEaQTTPLpdj1KjUQDMGZtANsW4yoHLlUwVzMRZWg2tkYgFWMzsIEwY6agAcG5nJhdUuSFWJIAl9JgR0BJAve34S5ACjmH08wKhqZ03IvdR9gnba0EbbkVM+7GU5ieUs0kwTzdLNcmYkAgC1sWa9+UMgRNXOlmCBgonTO1hBI3gyD9SMFfwD1kUIwZ/UwgkmPsx1g3IAwLmMyUlGAFRgocAiFC7jeAZ+I+MHjh7gIyM50MQSg3BCvqk+zkWty+84xjyN1F9ZZ+GZKmlJFcqWAg2j8jcWtjMB5filRkUoispUQdXt7md7Xx7jmsjkmzCoStZQVaVzSePgj+n9MN8h4mNMxoM/8AlVYfoMC+GeGVap1Uq2gA3EkHv6ZuPrjp/BPDYcA5gK8HqnM1ja5JiDv+GLcoDvo02f3FfGLTE55bRZkuLrUytUVSA9Wm6JB1BdSlQ125jJtIG3viDxF4gRuHU8oqnWlNAT6ZNNFViB7lib9sXxeE5RCtQpTpkAXBgCL2mP06Yo/j3M+c4VCjUbEFSJnU3JvsQTzW9XxivJ2WHD2eMb9d/mZYuJm90sB8fzOMVdz1vjo3+mOe8rLVdv8Aukmf/wBaYqb+GajOFp3ndmgKL3JImAN/0vbHoyeZy9MlT/LJPMhBBi0zuBIttheYLmTQDDx4FD1kah3ij95dvEni4NTq0BSq89OqmoLYMywvyLmT0jY4f5DiFNkUtR0P5aBmVQW9laN9iQL3H4cu4VmszWaEYnSL8swD1NvbfDzI5YkNVq1FLyArDUAZBPMdmt1UW39jG/Dqq6esubhMQx9oj7dbA+xMsXGOJNTaUDNJjkAcEi2377dsA0s8zmMwKyMbgAX32AbeJ3jGZr+JWwJMCVvpEEESOouAJMYWcNzhGrUoYktEhYvcmYDGII3EAbGcTdhS8pzywuT5ustRSTUqaRaIAgwCABA0iekHb3OE2fr0lpBUOpjuWF77Q0x0iI/rho+h201CKYLaoGkExtEDlsdzb2PTXMZpFC0qTs5MQQEcCYn7I9UATP0w7GNJofHw+kyoupZgspaokkCBP1BOnp/cGwwImcKEfZEm20TYxexgkT7nDTNFYKKBKwIXcTMkiOY+/wA7YBo8Q8kqyk+YrK1wpAOnaD1kxedpEYpTe9oNRpk80WA0atV9RIJEqAIHQGDM36+2F70WqMyuJcAmRI9IJMiD0G8COuHPC8z/ABR8tmQBQFUMgctEwqzCjdQfhe1puJ8Ly9NC65wGWIZTTkGdSkgSrEGNyQsCb2OFqAHoc+k83K5V8jXNOryT3AMGR2IPqFvxAw2r/wAO5NSuJdByopid2hhFiCdu8iOwnD+HsZZgrlYhJsTqWPRusbaTOx3jBNfiVHUA9NS08+pBcrYD76iBfvLbb4aUt/uIF7SfjLZKmutKbI7LICkCxFgVtMwJ2Njt1rH/AFB6jBW0kEBSICiPnpvvYbYstPP5fMvD5cVNFliuUEGYUDYgmLXiw74tmWfJadC5DLxzjUQHF/kAk6F31bCTcjGaxi2Nk+M0UTObZrw+aY1eYhGojcW59Pe9+vcYgr8K0AMZhwGU2AvtI3uO/wDcY6rmvEOXkMcrltRFiQrG8iRAgCCdjeTvOEi5+mhlKVFGMR5dNQbwdxMdNjjRxOSFkdOSj6ymZTgVYn/tOUPqAjVpkElQdjYXj26nHQ/9PvD+VpUWr1P4nVrL0qpovoChBpc6QVYBpMkj8BOEvFuJeahVqjC0ABySbDl2JjbaCffCvhPE66oUQtSX0kF30lWE2CnSbAmIO8dMOw8QQCX2+Hr6RYYDpcuWYzBzeoBlc6hrCVBKqzAE3FwAxNsLzwvLgLrZSr6QrHmc6gsX1bGIiO+AeAVaAolkZVJJVyLWGsAEtO9jCgz8enbI8YcN5KHzGUeWnpPIJH2lOkWNpO3QkgcoY2BIW55Tv4zziWYV3hdK6wCZgMCZYGTJUi/yWsJtgbMmnCuS7EQHUOS9hAChrTAA6xJ9hhrqzHMWyKObKfMoqQIXSnpKkAaYJAvPURhXmM8szVyFGkPfzzLP0DNUC7/PXe4xQuEgQmxkc/pFVfjV0RIXVosLkNsCSbHfcx6QTgenxBqBKhQGtBZbnruYgQdxfbDDMlWIFI0dI2ARUg+osCOgYbEyQp3x5Q4bmmIqNS8+mQoCysylpIMnuTo3tPbDV7MCjsPVc6mriL7qLmtCkcxmEULANAbHVoWzTOkXlva7bwcNKnBKQ3dmfcatJAIJEECAdtvbpMYX8JR/47MBabqfKZhTgIwlqPLH2fpf63xD4rGZRVZ10KDA0nUJgG5k8295+uBfUzhVNbCYwlWrM3mtIJYkiDvJ/wA4ttB1VEFGrdI1SzKSacW0kREQLkCF2knFQrMUaQfcEe+GvBGpBmLtDEwpEhQIPNym8WMe3uYryra3FmX+nmVIB00j7qtOD7iTMHf++MxXTxKhS5FqEhbSarjp2VSB+5vjMc3sT0Uz1y+VfAHDqSg1Hamu96m5tfS8n64Hr5TIUwfJzeZ1dNNWP/qCdsUXinG9LXJZiASxIM//ACM9cKzx1ZAOo+wK7+xG/wCGOkM/EaKx7D5nzhmj0lzzeaeiAUzWaqWj+Y4aABubf274rmYzjFiS52m8GTPuRfr8G+LP/p5lszVfzwKaUZKMTcvBEgC+xG5jF8r8MpNM00YkRJUNET1Pzji5+OHD5SrjUevx8dpQOG7QauXh6M4fUz7oFlhq7QItYXJtIv8A43tHgw5TNzRrUEaqNThr84m5sfVeY7X6HDbxn4MyYRqwD03JHLTIOr2CGwkCJAAG5nAXC8lQyyq9IHUoINVgQTKyZH/1PXtig8Xiy4dS2Cf23/EU2PszuY/bwplSIRXpRI5HI333mfrhZnfC1PRIzVYhGLFYptpMC5EKAOUb+4gzgmj4g1HSQSDIlYGm0biQDFxhYVqmoz0Trp1FKlSOboTqmS5BAuDupt1wjG2Qndt/H8meVg0XolMsympWqSNTJ5mnaykgBREtFiIkdGsW+bylIFXprGx3NrWvJ3AM+0Y9y2TFISI0gQYXSwO1wSbyZAnr23ScR4TScgtmH57LyzBkCwXe9gLbjri1j74TV/MvsoFTGVvvoXfdvLBlc6hAdKcJpEMV3EypAiBcki3fFdzfHOZmgSDf3iN+xP8ATDI6lRKSFSui7lCF0xZQFkiEIYtJuxg4q3FayF9I1EKAsyN5M9Nv7HBjGC5uHxfENVPsfD+IQOLmS9oOq30i/eT37HA7ccJTSUQ9txB7x1N/yGFrgLyzcdOk9LyQbYhIxSMKd0hXIy8oyXjLKwZQFIMjTIiVgwQRvJ/HGtTOaoIPSAB0BJlfYSdsC0qQP77fv8sbDLATcX/L4welRPMzMN42oGmIINt4BgzvM9DPX++CXGVqAa3zLWvdNXXYkG3sfbCanTYD0kjof72k43SoABuB9ojvN7/h9Bheg9DDx0NmUV4yxZPg2QaGOYrqZB/9skG3dRIkkfTFi8pfL5azsosdSrtdQLGxMgn4jFQyHDKhBblCwIkgE+4vHXrbDzJU9JhOYMdOlbxNiTY21Hqf7YiytewazKtPDMhoAN8Tz9eudaZ3MqqlkAc7tpJEXImBc/HtgPMZtltqBvHL0PwASSO0Dpho1LNuxFLLuxIEEqBANxzNAvG3vhvwLw0ztqzSKABby2jUSYbUAomCP84X2yYxb/Xf5TmDESdhKzl8uApZxIIgAtsOp6Qf0ieuFmey7s3/AOOzE2Tyxewt03O1j+PTHTM/4VousDzF7FSIN4FjMRuSPc3wqreCc9l2Z8vQDLpKSGXzGUreBMXI/NbbwXC5u2bULP4njiZec5/kPDWaZ21UnCiQxJUlTcCQTczYyOs23xauF8JahTZVpVS6FpfTBBYDUxW+kxA7gRtJlfxLxQEaKJIdBUpy7S3OzFp6blrx1O2N+FcbfTTL10UUDqAI9YLgmwIOwKm/XHRYh1s2B6+M1T3SwnimaDQaU6CWB1gje4MG2+5sJJnbGZLOZou3neUmlSzXJJ0ixNoMwTbok7YqbeI6rKKK1BUJ0hYQarMxhZ1Egkg/Kj5wZmMxnVqN5wFF3Zak1OXSEDQoSZC82xB3X5xi48YjkDNyjylk6DnzWCcq2NNQGB0kkQVYQIJJIiJjtiw8JydepRNVatGqomfMpqjDSZINSkb79gZxzk5NW0a84rIzO5VA8rrbS0yABZdpMAi18DHiT1KflSioBYDl1GwHW5FjcdIwGXGpAGmEXfD185vleLeVn6ru0kpBKkNMeWTBm/oMHeY+MbZ7iqV6XlCmxbQQTq9TatQYgi2kECxvp7YS5rh8FTq1FkRiLSpKglT8X/LG75CqYVdRYiWQCI7kz1/LGHFju+v4krsWaJmvb7v5Cf8AOCgbTHMu47rAUC153k/GBmQ6zNr3n3PX8fzwfSdPN8wglJYke4WY/EgXxUZhgxZu377YzDOmtNxqgL0jSzQAYFwhkwO+PMDq8INwjK8PRVGrSWO9wfkzaNuh69d8WFOJ5Cmqp5K6baySHaNXMST6h7H3+lUpV0g9Rt6jcnvcT8e+PaudEDkVgAOXou0QNwbdDt3wr375xs6xwvNtSoqtFqVSmkKqq0EAGDPuRJAODf8Aq1REDV6egsYC6tQA31EC9zYKInrjkfC+NihGkapJDKdiJmO4FxHxizJxhqzSFZk0ghiSNLR6SP8Abbrce+OZxXA4jbaa8b/J6y/hf/RwGNDu9cvjLLxbi6VuULvbVpIgjaLibdMU/idUSRr0MgMAT92Y0xbcbbRHvhqlQidxIG242tHyTH03xXeMcOqVG1IQRa15kST1PQn5EWwrhcKq1chKeN/x+pQ+IX69Da4C+eZSNbt1sGWQJOmRpvfcybEbYJo8bYOkGCkQeg+g6TH4YT5jLV2N0Mx27AGTFtoE+3fBXDshVRkqaA4DTp3DAHb3mMdQ48db1OavB525IflOsLQXN0UdgQYBkRP1EbHfpv0tiq1PCtejWWppWtTUyQPVM2JQi8WaRN1xb85xs1ac5IK8aOWqdBA1DUJI0GRadRMk9ow5GXbSGCFlOxUah+IEY5rdrgJI3Hz2+0B0dD7wlNqeIi6NTAN9KlWkC8A2gWEybiYi2OZ8XpxWcQJkztE9QI6WOO0cVyQqggquobFhcH9T8HHOfEPg7Nay1NfN1EliLGSd/rP7nD+DzYr7vjMDgGxKslEwFGm5LEnsQsEnsN9up36RtliAbmZiI6gSb/lhmmRVGC1hUoQCCXBUmdUkAj3AHSwN9jpmFK6VXW87IQSxGpu1779dgbyI6erfaUI+DkwowPK1CIUzaTCwCJF/m4FvnvhnwbgprLrqMUS8REmDBt0G+G54YzMqmrlhzEFAzWIiZOggDZQFmTscPcr4eZlKO40pBHkkGJaNJkBpsbxO/wAYky8TtsaM3Njxgf8Ak9+X9+ukU0srRXlDs6geloi1/Use/XAuRoJmCwSgWMX03vYD1WBkwJI23FyWv/TMlQNE1Gr1ahU8kaUYgGdxqgG4Ai0YccMy6eUzpQbLmq406NYkADmK3Ecx3vvBthHa6Rd3Bx52UUaMq+bC6CtXlY9ChFhpUCCbiZPv+kPAOI+RmBUSpqj1LUMawBbYWggxO2LFn+BZdwvnHNNzgBwkaQzEwITmgRO4En4xBkfBORYGoamY0KBflA6C5I33tbfr10ZMJQhuvhMLKeSi5aV49SYlS3VpAi0JTnaADcHt8HC6p44TUVRGbRuEubNYWJ1bJNr6j2wBkMvwygrEO1SQQJqC+qeU6Y020i/USTfBGV4jl6ajy6FFo11Cr+oRAte4kTAtInoMRezYgeRPlB7Q98Ey3Fc87jQihXYsC7GAupZXXcAz137TBw3yvjPOU3NPNUWOlSQyXDCQdUiQDpI2PUCDuIf+qVQxd6KeWAXgFbrAPoJ5gNu8iO2FlbxwACFZTzGNQgEACOg07/W+KcJKn3E+UCx1Jj7I+JspnqgDBVqxzfyxDRe2q89Ov6E23hPhagKaGvRp1HhTDIpVSAOhHMR95uskQLY49wTK0K+dWrSfSAfMKmxLFyTFzAkifnHZ+F8YECnVsRYN0Md/f3xWGxpls9e/vhLV2YF40nLZcPlqdNWLgEimLAkAnli9/wBe2Oa1shmGqOyxU8if5phppgmCFJgjfeTJEdsdo4nl0r0mpsTDAQR0M2IxzvP8OzeSZnSkaoiCaaswIM2KrzKCOtovBw+ir6h1jgdIO3Oc6Lk6nLMFZgCARBIgxH3YO4vzDAfCcuyP5xmAOVj0ckcwgRYfS+L3n+CIzlqiLTppuEEf+OhQYkh7CR1nvEHEqq5WoiVIpsE0lZAaCYDctgYBk+wHXA5WOmlFxvE4axhgfX8dYB4c8Nmqy1akNSgsygkE+oAWXm5gbSLdbxj2nQy5c06KFlkJr1bHURfVOqTIGkWEQLE4f56rVqhFpFRTLAFjZWBULJ0mANxE3te5OBuE8ErVQ6FkALyaop+ogiARIlVCEb7aYgRPLbKSSWNDu/M5unoJV8lwN2rejkBveZ0wQlh9b2jrbBed8Gjm8toaZMFSqhmJNrG0AADb3xY1pJl0KUoKLdmLSTAgk3OlomRYXMY1bM1KiCeTUYFgGa9gPz6YP2nJdqdvXSeCVKungyqogyYm6uADexggwY3vvOMxbqVaRITUJN5Yzc9dOMxntebumaPGcZ836fTGI5O0n23wXwvhxq1qdNtQDMBIib9sdo4P4RyqDStMPB3UswUi55tVvr7byBjuWo5xwFicg4ZwPMVqgRaTyYlmUqqhrhmYiFEXn8JxeOF+C8/SpkP5JWNQQNJuo+0QAOgibkHbfHSKdWnSAXSiFSCQSFMgEHTJWRJ0z02BO2ImzdI1OclAACTym5INgs3lRB7d+qcrKy7+caq1vOetQqI2mr6gsEE3mSTYFhExEN097T5Wir1UTVeowEbk3Fva53OxI3xt4zyYpVEq06lSs1SFKKusqHKsWDKTqvYDcgj7sl54fyL5ZdSuGrVNPrUqF0gRYNq3l/p1MHHOycM12P2j1y8QOu238eMccP8ACNIqrNqfY+qxkGLATEEf7oG0iHZ4FlwZWig0gTKgrEEmzTB2lje3zhOvHmoqSyagFDNpnfUzSJWTv1Yb7d/cj43Wo7IcvVpxAD1OVNIYprv3ZQIQEz7XxKeHyjmIT5nY2xllSyDlCAMo0iB9oE7N21GN/wBMTNUVTpLFdTACSNyIESZMxA6z7RgPL5ym/KrBwSdViv2rwTE3nr1JFtpKpTYqTZzBUtPRoMHcmBHciMLBKmxtFTZ3p1GNOoo1AaohhCzAOogTtsDva8TivcW/h6T6fMZW+6yuRHswWf164241TqVnyj08xTp0Z1NTqI6+aCukzTaD6J0g7MQe2K94t4bUSvUr19bUAvJUJUBWMTqv6LwD6hJAncUbZPdeifP4XtCw4sT5AMgNHu2+sa+WtRd1de0BhfuD+hwizvg7L1G1qalJoiabRFiNmDAb/Zjp2wpytcmGQwdwQbkdNh+mH+T4uCh17gWOxa3Y/asbdfbE9Pj/AEGpXxn+IbEnaYjqXx5/zKtnf9P61/LzFNonSHUpvG5XUPyxpn+D55EVUo6wLnTUBv7DUrdSNp2+Bdv45TcRESenS39sb0s0jAkHaf1j9cGOLy/7AH9vxU42g905vXq5ym1PVl6vLMkUnMkNa4FhCiwtfY9B38TZpDdawi3Nr2EkGSvST0x1GhXViQr3Bg+1t/j3xOwboThnta/7IINVOQ0fG+YRWhyGIADEmRH5H6j6TfEGc8UvXgOZULAWTvJ7RO/XsL2jHZQ9gDN/3+uM1DucaOMxA7Y/P+IJ+M43S4xmPTRpMFtyrTJmOh5STf8AcycFJT4jVM/w9ZoMjVTKgWIEawLQTjrZcxIk/XGwCmd9u+Pe3DognpzfJcB4nUotTZQkkQalXoFiIQtNuhHfEuT/ANNh/wC7XPxTX8tTT+mOgx741YYWeOyf60PgP7hAxLwTw3lssdVKmdY+07En8CYH4YbFTM98SebH/H73x4Gg+2J3yM5tjcwyfJ55qRt6bWO1v30xZMln0q7WaNjIP0IxWKjL/bHi1IAvB7zEe4/fTFHD8U+I1zENMhXbpLLm8h5yKysVfTPZWldm67gX3t8jFU4jw5aw8vMUxJGllKgm4uQwv13EdY97pkTNOmTuUW3ewxrn+FUq4GtbwQGG4ncT1FtiIx1M/D9rTKaMewvlOdcQ4GqUynN5QBLAyxYRG6kAEMR83m7Y3p1CyaFDLqUyaYELA63iSQQFB6H6FcVViQpKlQvNY7AhjbpBkSR9n2GEPEOKLTy7rH8w6kVhaBLXg3sT1sZBExOOfmUuBQo7f363hZlACmqsRM/Dm11VUa1DAG4kn4DR6vt/MScaeIsxLIgWroBXTADEGRyhQIJjUCp69N51yGdB8xWDO7HUIcEtAjTG5n2B63GGeVpmmENepLkSN+XUByqNOotAF7RbcYJiUb3v2k5B5Qills4ygpXampAhDSQlfYmd8ZgmlxY0xo1Lbu8b32M98ZiY5cnQeQmUZWeH0kY0zTBDXi2oAbE2H5ddsW/guWpqqU6VZyeY6KYQQ0agQSZ6sZMqZad8VjgtWg4GuoAqpLKJIgAmYJCgcpmBFjt0t/A69N5XQHUWFOOWzEPCagFFoIK6o+9c475wdmKO8YgNAGNKuRDU5UMzE8tleS2sXN9CwZ1ahaJkArjnnGFqI5FRjTeRIc32LSynqR+AEe2Om5jLK6FCGpz1DIvQCwlyJI2gHm6EmaPxPwctIpUp1NSyDESTq06gKj3ZfLL2sDyd7LbGhNmUolsABNfDfEaZVabEqEWRqIN2aDInawHwffDTN80mk3NIM6gAZGqLEx6Qv4+2FeXyXl02SlKkFtJLEgKpJG7EpeTPUAmBJGIeJZ5adM6DdpJYfaAaQoESbyOvqO04SWWql2ZhgGtuQ5fgfmOq3FqdIPTfUSBBMELE26736Ab98I8z4gdqhIjy4NgPtSxJVoPSLjthTnapaS0Sw+0Rc9CbbbR1vthOvE3JYKvmAECRqAU2Gw2idgOpwIDOJw34nJkujQjulnytVnpE6x0JYXkGQdogWPx7y0o+NM0Kq1Eql/vU2PL1ESAsQC0ATsD0xTYRW1+YFgEAMZJYgm43InckdB84kfNhdOpqk7qQFAuLkyAQPYG4tscYcAPSLVmHIzunCeL06y66bMrghmR6jkCF8uNbalA+FuWDEAzip+M9T1FFKsANUaQpIeYJm7BhAUgxbpAmecZHi1VHU6mQQAblRETpWCI7QpmTMmLNanGC/O73EELNzokm83JAgdCC3YjChwrI4IlHbmt5Y8pkSBBaCxJcmZAYyqgdDaYBg9BgnzkprOliYsSfn7INttz2t1OK1w7jQeS0AWC3IBJiCTtYAkgETpgTNjFqlawFXXq1IypMzq1fdBBvaIHyDOFPhcklrnQb/IZWxhAaFdPvPXo1Stnka1aIgAwLg9Y3tYWO5ESUmSQiNpPqsbSSL73mIn474GbNh+QqSVGpF7MsreItB0naB+SbNZtWVWVFX7IImwF9e8tZjMm3X3YuIt0qQFh0llywPma9agAqb7EbLHSSDH49yMWXh+YLLzDoCD0PTr+7jvihZLPlaLMFACFiCYuSdMA6g0iABInqSbxJw/jdZCJNo2CkTaQLiJINomYMCJheXhXI2mqoc6bqX95F5t84GrZuKiqAYJ3uTEGYjqP6bdcacE4lTrpdgDaxG28se4Pf4GPKqBW0m9x3mNjuD3Nj0E/E44dlFn0Yw8G6b7GeVuIhWKkkG0LYzIFwTvcdun45T40pJAQyJESPsmGYQfrf2id8KePBWQ6TzLvsDIUnVJspgEG9yDaQAUuUyVYrKUzdrO0giFZQo2gQSYtfaYjBjECLO0Fib/Tcv1GoSqsbTcwR89Df6YmYfnis8NrVRTDLEu0GDqAIlSRvEHrpAhhYmcPaVeRJsCJj/nE7ppMS69ZKZFuv76Yxn79sQVG7Y1mQcLXuizJBtf5+cSKmoEA8xBC/JsPzjAosN7/5wRkswFqpJA0srH2Aa5v0/th2NRYuYOcvvlgAAfZiPoI/TEitaT0viMMcZUEqw2kET8iJx9KeW0tnPOMVyzoFMsWAbpqAGswN2hSJ2sDB9RWn8Q4CawfQxh5cWblAMyrMyj0ks2oWBG0ziwcQzCh9DM5K3IUtpILRB0C42i8X2EDAmYoBdUxpMEgculIvuIF4N9M6R1hcQ4m91f2nSxhMmJQe6I/DfDdLCm2klW16wCujSVkyQdQMWkARqI7kziOeRyzUkSqQ6yQhZoCneKZg9BFuvwRw6kafm1NNQOw8sBlIn7UKGAt+AJsCbQp4Vm251aqrimHZWWQCDpBnSJkMQBI7XEEYkzKWysT0rznKzJoYrLRk8lKAvU8pvuGrBUTyyBsdMEjoTjMKmqVnhkrUipAghXAgAC2lWH5/htjMR9m56+UDaUGlkVM3B6SJ2xdvBCfwq1KhYKW0BVLCSOaBF9IvM+omImINVyFVGYeY2mmLkDdoEgbE79IwTwbjwSsvK0Kx0qkqzSTpU6CCSSQDDfRuvfzdtotec9jagCZ02j4kpkeXTEKisJaUC+XANRiV0xrMcxBkmwwt41xGtVCioxGkj1KWLNBMDTq0mLE8u+wi4VEuQxqVmpVNWlFZlBiTr5puJIuRpvZg0EFNlSNCpurMGqAkpKGNWpQq6wNNmJKwC3MTjml2J3O32+XKNtud1EWcq5hKi60fnZtLhSAQCCLkBdMT17fAj4jU8xmYgSAIO6xIOr6/J6++G3E6jaCwB5+UuQwBMSRMAEkG7DVJO5m9SqV1QRoZ4BMQxBaQ0ReIgXI+RfDkOvlEcXmZzpJkWYzq1bKTEkSyqe0gXAFj0kkdhiHM1YgCRp20pGkRvBJDnZdgLGbYxa1QamcwLkxLTqF4iCCAPfck98KKuY1WMTPQDtvAMTitEiFWH5ikoB8xDUYEm5NlBK+rZrj93gTMUmKhiCoAjmEHYEQOsKQBHT5xCa7EsSWE9jubbyZ/YxjZphck3BBvuDf8D/TDQCIdSNWO02HT/HfEwzfe8WHxEQbgxE/H6T5bh1aqo8umXsTywxABUEkAyglhcgDmGLbkP9Lsw/ltUZEpm9VgQfKSNWoib6gVCgSZ1yAFuRoc5oFmK/CqEB3IAVz0IEAAkjmtBnTa4I6Xm0ZdAzKHTQuhCSo5jGozHT07G5HU4O4X/p/WoLqZklgQEFoZkJMjSAGARBGqAxkm04Des4UtmFNH7IRgVPMTcrOoEsWuZmBvuYc+QnxEqxtR328fn6+NdIFwbM0671Kb0QFpsAIFkVywWZm+tyZgySLWGlxxLw/lGgm1JSWKgBElQtyViFhSImQD7nEGU4oxVRKOCT1BAItrWYJgsRqIvq2gY8/jjUqgSgpA/wAyCTo59W8kgXAsNge1vDiKJ0ioQ06e83Ww+g57+NcpFmuGNodUYcygqtJYRSwUXBBYALJG9+saRgXLcIpN5moMrXCmBCCTZepkkLPLyi0ycNK+f16rNqIJZjOoAhQSR8LC/lE4k4UqCVFnZSC4X0EggET1Akd9tug+0G6E8wUk7ftt49e7zO1d8kpZc0bJTk1NIOohFkaCYHQmzbwQWIiSMZxPiGmCWGkA2aBquVEAydJAM91gXnEdeq+pijyU0tEiWNgfcnli42+pwJm8q1dUPfSVLSBykEXnszE8rW6CRhJYZGFRdmvd+sBo8T1kjUzswIVQSIn5sLCO+3UnE2aylMLCVQWplhJfSb8y3uJAlSQCDp+cDVYpvVVayBWYByNOpVPMbNpgamNgPra6hq2XpFwjGopjTKgSVJPpBLC8C5vf4w3sWPKAS4G4j/PZdqVPzabAq5KgyVLRveJZQQYC9pmbKf4e81wVYlSJKa9UOAEJ0mCRE2UmYm5IOKVluK1GdSWZ9AOhRIC39PTSJPSN5vti15HL+cwelmNK6kLAtMACTBNkbliDq3kEiRhGbGVWn+c0U+wEtDjSe/xf/nEZqfs4KbMUxE6mWLkKo3MemJEERFzcCNsJMvxJtZWF3ghpVgD1sSp9iDcEWGOeFLjaBkTRD2Sev7/PC7NqrEFag1KSBMibAlfYwR+l8T5vNFpCagIM/wD8yYJmQbfiPfC58kwXUxgSNCrq0RA5ibXiSNNjvsxw7GK5mJMIPiqrTC02eopUkdGEkbyR93Ybe17eZzxPWQFa1RirRqvYg8s6lkC3Qi9zOFHEcjqppoVi/KCy/wAwliukKWFzq1QBvewPNhZl8zpRLsUBsfUANIsZsQSQOsWNyMWqpK3Zm+9UsNDNE0wKlUOqkSXW5GqLhTYiQfcQYAtjQ8bpkjUVKwwVSBeQoJJXYEILASYtYXr38ahLD+a7vCBdIJm9gACSTJBESdhHSLI+G8zUAIQeW19YYAAQDbUQSPb4mJxoxAe8xrymqWXcGpc0rgkkrqMRKIZB1Frbs3N0iDC/dsJT4OnmK1JPLc1NWlSVJuzWlCFjUsFuUBRuZGMzTpkqfl/zVGkgVGOoTEXuBG3NTUkbCepNLN5mmqqY8waU1GVVhouSVQlQCPtBfSBJuAAZ6sb/ABjO3c/qNzSh4RAUTVqk9SmrTPULpdRANhyjbYY8xPR49l4GrMrq6yIv7aoMdrC0YzA68/j8v4i9vX9zmbZVoJNoE79sH5ClVA8xSQwkKVMGTyk6pBHqO3ftjzGY6ysXxm47hF1mj4/SZw7idekqsFMkRTbV3BFhJCX9hczi0ZLiFUOFYUV0qzFXBI5EYs1TSD5pEMQJ0yZCzc+YzCM2NT075jjTVRs9SaLzRUmozFHLgFgLHZecpBMvpseWZIFc4xwV0Rarg+XVRGpkmD0MAKx0+oQxI3kgXGMxmOficqwrr/ME7iz3feV7P8MrUlWo4jUA6y3Rh/4yZgrMkfXoo/iDsQpHYj+u/wCBx5jMdTA5dbMFd5FPYYvfgvwezg1HDK50rTIIKqatNKodtNRXtRYmADOtRYg4zGYbkYqtjwjKnUPD2VoU6fmItOlqRAVphwA6UizTpKaiKZHPANyJO+GtIB6al2Go6SYZyjG0QDBELcSNyL2xmMxzFylgSe6GJjVKtN11oQJ0zySalR7xoKhVIZTIvL3DAGAXy1HNVYzVJHVASgqrq5eaHsW9QFQaZEaASDIn3GYe47Pkes9FyeE8qtV2VTSkei2lUXQWWEtB1aLQQGYy3UdfB+Wp5hhWqO1QhtKqgASFAUjmhmpzYvKkGyrAAzGYxTqJvwnm33mz+B21fyq5pKURiCgd1OoBJOoLsWki9hFgJV/+is4bU/I5kWdNR1liAxBUoQReFYm1jpWSMZjMeAGrl63EwAA2INQ8MZ2mmuoRrJ+8CdJEEjoOZW63gTAkGI5l1qVqTclSmUoslyoI1MY0uABC9JPvuMe4zCmQadY5xeVqqukQcc4F5tR2WqdIkw5c6ZV4glnLBSt9ifffAVXg05agXZQPMA1hBr0EkMJHqVdwGvIMWjGYzB48zmrPdDRy5bV3X5j8xXnqehVJTlqDXTZtDNo9IJIAiw2jczE3wZw7KZgFYYCdgzkSBMekEDc79z3vmMw3O5VYh3IbaWXL8UqU3CsFA0FtMEgR9kAEDQYutvTNiScPcr4roBUD5amzgMSW5i9jJkrb1IQSQfWOuPcZiNFF6hzqeDHlPOMcYyvlMpywU1CqaqZAYKHECSsT0LXPziSl4upVjTpPRDBdR5jqJ8tGVAZFiQKY1DqrEwGOMxmGYmJQsfHyhr1mnC/E6KgZaYALo7EalJ0sNVpZbkRbYEQBE48HFFQUSMvSDcrM4VFDRS/mFQEJXUWLaTYTsTfHuMwo5WU0IsMZX9aK+WqpQoqtI0tTklWLKaZKgUkVTIRjqdX9ZFhAxY/+sZKkoFWkHBNgyL6iiqzQqBU9Ic6B1gRtjzGYacrtQMIsakGc4zlqubal5GtKqjnUIASCGDeW6RMhl1lQ0EEQZJ34t4lpBqj0snTqDQ7VgwpgqqFSCTp6ItUALO6neZzGYLX73rqamA2ZQOI+IoqMGUU2EAoFQwYE30Ge+/XHuMxmLU4fGVG0MICLn//Z"/>
          <p:cNvSpPr>
            <a:spLocks noChangeAspect="1" noChangeArrowheads="1"/>
          </p:cNvSpPr>
          <p:nvPr userDrawn="1"/>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sk-SK"/>
          </a:p>
        </p:txBody>
      </p:sp>
      <p:pic>
        <p:nvPicPr>
          <p:cNvPr id="32800" name="Picture 32" descr="https://encrypted-tbn0.gstatic.com/images?q=tbn:ANd9GcT7eRZ-J7uHbEQCsK_tNEdJZDizpgVgW4OIBw98LhdY4wrmmrcPEA"/>
          <p:cNvPicPr>
            <a:picLocks noChangeAspect="1" noChangeArrowheads="1"/>
          </p:cNvPicPr>
          <p:nvPr userDrawn="1"/>
        </p:nvPicPr>
        <p:blipFill>
          <a:blip r:embed="rId20" cstate="print"/>
          <a:srcRect/>
          <a:stretch>
            <a:fillRect/>
          </a:stretch>
        </p:blipFill>
        <p:spPr bwMode="auto">
          <a:xfrm>
            <a:off x="2843808" y="0"/>
            <a:ext cx="1008112" cy="620688"/>
          </a:xfrm>
          <a:prstGeom prst="rect">
            <a:avLst/>
          </a:prstGeom>
          <a:noFill/>
        </p:spPr>
      </p:pic>
      <p:pic>
        <p:nvPicPr>
          <p:cNvPr id="32802" name="Picture 34" descr="https://encrypted-tbn1.gstatic.com/images?q=tbn:ANd9GcT0q434mn-t4fR26A_pzVW9HdCps4yMJ4By99M4ySp4EUE2XkN-mA"/>
          <p:cNvPicPr>
            <a:picLocks noChangeAspect="1" noChangeArrowheads="1"/>
          </p:cNvPicPr>
          <p:nvPr userDrawn="1"/>
        </p:nvPicPr>
        <p:blipFill>
          <a:blip r:embed="rId21" cstate="print"/>
          <a:srcRect/>
          <a:stretch>
            <a:fillRect/>
          </a:stretch>
        </p:blipFill>
        <p:spPr bwMode="auto">
          <a:xfrm>
            <a:off x="8172400" y="0"/>
            <a:ext cx="971601" cy="620688"/>
          </a:xfrm>
          <a:prstGeom prst="rect">
            <a:avLst/>
          </a:prstGeom>
          <a:noFill/>
        </p:spPr>
      </p:pic>
      <p:pic>
        <p:nvPicPr>
          <p:cNvPr id="32804" name="Picture 36" descr="https://encrypted-tbn1.gstatic.com/images?q=tbn:ANd9GcSbixxVPnYpvlEYhTSGWUYWFs3Ds44FAi2SuEEaTpHymmkqSn7n"/>
          <p:cNvPicPr>
            <a:picLocks noChangeAspect="1" noChangeArrowheads="1"/>
          </p:cNvPicPr>
          <p:nvPr userDrawn="1"/>
        </p:nvPicPr>
        <p:blipFill>
          <a:blip r:embed="rId22" cstate="print"/>
          <a:srcRect/>
          <a:stretch>
            <a:fillRect/>
          </a:stretch>
        </p:blipFill>
        <p:spPr bwMode="auto">
          <a:xfrm>
            <a:off x="0" y="1"/>
            <a:ext cx="971600" cy="620688"/>
          </a:xfrm>
          <a:prstGeom prst="rect">
            <a:avLst/>
          </a:prstGeom>
          <a:noFill/>
        </p:spPr>
      </p:pic>
    </p:spTree>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Zástupný symbol nadpis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sk-SK" smtClean="0"/>
              <a:t>Kliknite sem a upravte štýl predlohy nadpisov.</a:t>
            </a:r>
            <a:endParaRPr lang="sk-SK"/>
          </a:p>
        </p:txBody>
      </p:sp>
      <p:sp>
        <p:nvSpPr>
          <p:cNvPr id="3" name="Zástupný symbol text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sk-SK" smtClean="0"/>
              <a:t>Kliknite sem a upravte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dátumu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FDEA5-8743-4F98-83D3-54E39684E749}" type="datetimeFigureOut">
              <a:rPr lang="sk-SK" smtClean="0"/>
              <a:pPr/>
              <a:t>2.6.2014</a:t>
            </a:fld>
            <a:endParaRPr lang="sk-SK"/>
          </a:p>
        </p:txBody>
      </p:sp>
      <p:sp>
        <p:nvSpPr>
          <p:cNvPr id="5" name="Zástupný symbol päty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k-SK"/>
          </a:p>
        </p:txBody>
      </p:sp>
      <p:sp>
        <p:nvSpPr>
          <p:cNvPr id="6" name="Zástupný symbol čísla snímky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805E17-1E40-4B2E-B955-4569FB415D91}" type="slidenum">
              <a:rPr lang="sk-SK" smtClean="0"/>
              <a:pPr/>
              <a:t>‹#›</a:t>
            </a:fld>
            <a:endParaRPr lang="sk-SK"/>
          </a:p>
        </p:txBody>
      </p:sp>
    </p:spTree>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www.university-canada.net/Doctoral-Undergraduate/McGill/McGill.html" TargetMode="External"/><Relationship Id="rId7" Type="http://schemas.openxmlformats.org/officeDocument/2006/relationships/image" Target="../media/image26.png"/><Relationship Id="rId2" Type="http://schemas.openxmlformats.org/officeDocument/2006/relationships/hyperlink" Target="http://www.university-canada.net/Doctoral-Undergraduate/Toronto/" TargetMode="External"/><Relationship Id="rId1" Type="http://schemas.openxmlformats.org/officeDocument/2006/relationships/slideLayout" Target="../slideLayouts/slideLayout9.xml"/><Relationship Id="rId6" Type="http://schemas.openxmlformats.org/officeDocument/2006/relationships/hyperlink" Target="http://www.university-canada.net/Doctoral-Undergraduate/Queens/QUEENS.html" TargetMode="External"/><Relationship Id="rId5" Type="http://schemas.openxmlformats.org/officeDocument/2006/relationships/hyperlink" Target="http://www.university-canada.net/UBC/" TargetMode="External"/><Relationship Id="rId4" Type="http://schemas.openxmlformats.org/officeDocument/2006/relationships/hyperlink" Target="http://www.university-canada.net/Doctoral-Undergraduate/Western/Western.html" TargetMode="Externa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wmv"/><Relationship Id="rId1" Type="http://schemas.microsoft.com/office/2007/relationships/media" Target="../media/media3.wmv"/><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hyperlink" Target="http://en.wikipedia.org/wiki/Canada" TargetMode="External"/><Relationship Id="rId2" Type="http://schemas.openxmlformats.org/officeDocument/2006/relationships/hyperlink" Target="http://www.123independenceday.com/canada/national-symbols.html" TargetMode="External"/><Relationship Id="rId1" Type="http://schemas.openxmlformats.org/officeDocument/2006/relationships/slideLayout" Target="../slideLayouts/slideLayout2.xml"/><Relationship Id="rId5" Type="http://schemas.openxmlformats.org/officeDocument/2006/relationships/hyperlink" Target="http://www.youtube.com/watch?v=Hq1uio9a0cU" TargetMode="External"/><Relationship Id="rId4" Type="http://schemas.openxmlformats.org/officeDocument/2006/relationships/hyperlink" Target="http://www.youtube.com/watch?v=q7Zn6ERmZXM"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8.xml"/><Relationship Id="rId5" Type="http://schemas.openxmlformats.org/officeDocument/2006/relationships/image" Target="../media/image15.jpe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18.wm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sk-SK" b="1" dirty="0" smtClean="0">
                <a:solidFill>
                  <a:srgbClr val="FF0000"/>
                </a:solidFill>
                <a:latin typeface="Arial Rounded MT Bold" pitchFamily="34" charset="0"/>
              </a:rPr>
              <a:t>CANADA</a:t>
            </a:r>
            <a:endParaRPr lang="sk-SK" b="1" dirty="0">
              <a:solidFill>
                <a:srgbClr val="FF0000"/>
              </a:solidFill>
              <a:latin typeface="Arial Rounded MT Bold" pitchFamily="34" charset="0"/>
            </a:endParaRPr>
          </a:p>
        </p:txBody>
      </p:sp>
      <p:sp>
        <p:nvSpPr>
          <p:cNvPr id="3" name="Podnadpis 2"/>
          <p:cNvSpPr>
            <a:spLocks noGrp="1"/>
          </p:cNvSpPr>
          <p:nvPr>
            <p:ph type="subTitle" idx="1"/>
          </p:nvPr>
        </p:nvSpPr>
        <p:spPr/>
        <p:txBody>
          <a:bodyPr/>
          <a:lstStyle/>
          <a:p>
            <a:r>
              <a:rPr lang="sk-SK" b="1" dirty="0" smtClean="0">
                <a:solidFill>
                  <a:schemeClr val="tx1"/>
                </a:solidFill>
                <a:latin typeface="Arial" panose="020B0604020202020204" pitchFamily="34" charset="0"/>
                <a:cs typeface="Arial" panose="020B0604020202020204" pitchFamily="34" charset="0"/>
              </a:rPr>
              <a:t>Mgr. Janka </a:t>
            </a:r>
            <a:r>
              <a:rPr lang="sk-SK" b="1" dirty="0" err="1" smtClean="0">
                <a:solidFill>
                  <a:schemeClr val="tx1"/>
                </a:solidFill>
                <a:latin typeface="Arial" panose="020B0604020202020204" pitchFamily="34" charset="0"/>
                <a:cs typeface="Arial" panose="020B0604020202020204" pitchFamily="34" charset="0"/>
              </a:rPr>
              <a:t>Slobodníková</a:t>
            </a:r>
            <a:endParaRPr lang="sk-SK" b="1" dirty="0" smtClean="0">
              <a:solidFill>
                <a:schemeClr val="tx1"/>
              </a:solidFill>
              <a:latin typeface="Arial" panose="020B0604020202020204" pitchFamily="34" charset="0"/>
              <a:cs typeface="Arial" panose="020B0604020202020204" pitchFamily="34" charset="0"/>
            </a:endParaRPr>
          </a:p>
          <a:p>
            <a:r>
              <a:rPr lang="sk-SK" sz="2400" b="1" dirty="0" smtClean="0">
                <a:solidFill>
                  <a:schemeClr val="tx1"/>
                </a:solidFill>
                <a:latin typeface="Arial" panose="020B0604020202020204" pitchFamily="34" charset="0"/>
                <a:cs typeface="Arial" panose="020B0604020202020204" pitchFamily="34" charset="0"/>
              </a:rPr>
              <a:t>Gymnázium J. G. </a:t>
            </a:r>
            <a:r>
              <a:rPr lang="sk-SK" sz="2400" b="1" dirty="0" err="1" smtClean="0">
                <a:solidFill>
                  <a:schemeClr val="tx1"/>
                </a:solidFill>
                <a:latin typeface="Arial" panose="020B0604020202020204" pitchFamily="34" charset="0"/>
                <a:cs typeface="Arial" panose="020B0604020202020204" pitchFamily="34" charset="0"/>
              </a:rPr>
              <a:t>Tajovského</a:t>
            </a:r>
            <a:endParaRPr lang="sk-SK" sz="2400" b="1" dirty="0" smtClean="0">
              <a:solidFill>
                <a:schemeClr val="tx1"/>
              </a:solidFill>
              <a:latin typeface="Arial" panose="020B0604020202020204" pitchFamily="34" charset="0"/>
              <a:cs typeface="Arial" panose="020B0604020202020204" pitchFamily="34" charset="0"/>
            </a:endParaRPr>
          </a:p>
          <a:p>
            <a:r>
              <a:rPr lang="sk-SK" sz="2400" b="1" dirty="0" smtClean="0">
                <a:solidFill>
                  <a:schemeClr val="tx1"/>
                </a:solidFill>
                <a:latin typeface="Arial" panose="020B0604020202020204" pitchFamily="34" charset="0"/>
                <a:cs typeface="Arial" panose="020B0604020202020204" pitchFamily="34" charset="0"/>
              </a:rPr>
              <a:t>Banská Bystrica</a:t>
            </a:r>
            <a:endParaRPr lang="sk-SK" sz="2400" b="1" dirty="0">
              <a:solidFill>
                <a:schemeClr val="tx1"/>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53" presetClass="entr" presetSubtype="16"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p:cTn id="13" dur="750" fill="hold"/>
                                        <p:tgtEl>
                                          <p:spTgt spid="3">
                                            <p:txEl>
                                              <p:pRg st="0" end="0"/>
                                            </p:txEl>
                                          </p:spTgt>
                                        </p:tgtEl>
                                        <p:attrNameLst>
                                          <p:attrName>ppt_w</p:attrName>
                                        </p:attrNameLst>
                                      </p:cBhvr>
                                      <p:tavLst>
                                        <p:tav tm="0">
                                          <p:val>
                                            <p:fltVal val="0"/>
                                          </p:val>
                                        </p:tav>
                                        <p:tav tm="100000">
                                          <p:val>
                                            <p:strVal val="#ppt_w"/>
                                          </p:val>
                                        </p:tav>
                                      </p:tavLst>
                                    </p:anim>
                                    <p:anim calcmode="lin" valueType="num">
                                      <p:cBhvr>
                                        <p:cTn id="14" dur="75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5" dur="750"/>
                                        <p:tgtEl>
                                          <p:spTgt spid="3">
                                            <p:txEl>
                                              <p:pRg st="0" end="0"/>
                                            </p:txEl>
                                          </p:spTgt>
                                        </p:tgtEl>
                                      </p:cBhvr>
                                    </p:animEffect>
                                  </p:childTnLst>
                                </p:cTn>
                              </p:par>
                            </p:childTnLst>
                          </p:cTn>
                        </p:par>
                        <p:par>
                          <p:cTn id="16" fill="hold">
                            <p:stCondLst>
                              <p:cond delay="2750"/>
                            </p:stCondLst>
                            <p:childTnLst>
                              <p:par>
                                <p:cTn id="17" presetID="53" presetClass="entr" presetSubtype="16" fill="hold" grpId="0" nodeType="after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p:cTn id="19" dur="750" fill="hold"/>
                                        <p:tgtEl>
                                          <p:spTgt spid="3">
                                            <p:txEl>
                                              <p:pRg st="1" end="1"/>
                                            </p:txEl>
                                          </p:spTgt>
                                        </p:tgtEl>
                                        <p:attrNameLst>
                                          <p:attrName>ppt_w</p:attrName>
                                        </p:attrNameLst>
                                      </p:cBhvr>
                                      <p:tavLst>
                                        <p:tav tm="0">
                                          <p:val>
                                            <p:fltVal val="0"/>
                                          </p:val>
                                        </p:tav>
                                        <p:tav tm="100000">
                                          <p:val>
                                            <p:strVal val="#ppt_w"/>
                                          </p:val>
                                        </p:tav>
                                      </p:tavLst>
                                    </p:anim>
                                    <p:anim calcmode="lin" valueType="num">
                                      <p:cBhvr>
                                        <p:cTn id="20" dur="75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1" dur="750"/>
                                        <p:tgtEl>
                                          <p:spTgt spid="3">
                                            <p:txEl>
                                              <p:pRg st="1" end="1"/>
                                            </p:txEl>
                                          </p:spTgt>
                                        </p:tgtEl>
                                      </p:cBhvr>
                                    </p:animEffect>
                                  </p:childTnLst>
                                </p:cTn>
                              </p:par>
                            </p:childTnLst>
                          </p:cTn>
                        </p:par>
                        <p:par>
                          <p:cTn id="22" fill="hold">
                            <p:stCondLst>
                              <p:cond delay="3500"/>
                            </p:stCondLst>
                            <p:childTnLst>
                              <p:par>
                                <p:cTn id="23" presetID="53" presetClass="entr" presetSubtype="16" fill="hold" grpId="0" nodeType="after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p:cTn id="25" dur="750" fill="hold"/>
                                        <p:tgtEl>
                                          <p:spTgt spid="3">
                                            <p:txEl>
                                              <p:pRg st="2" end="2"/>
                                            </p:txEl>
                                          </p:spTgt>
                                        </p:tgtEl>
                                        <p:attrNameLst>
                                          <p:attrName>ppt_w</p:attrName>
                                        </p:attrNameLst>
                                      </p:cBhvr>
                                      <p:tavLst>
                                        <p:tav tm="0">
                                          <p:val>
                                            <p:fltVal val="0"/>
                                          </p:val>
                                        </p:tav>
                                        <p:tav tm="100000">
                                          <p:val>
                                            <p:strVal val="#ppt_w"/>
                                          </p:val>
                                        </p:tav>
                                      </p:tavLst>
                                    </p:anim>
                                    <p:anim calcmode="lin" valueType="num">
                                      <p:cBhvr>
                                        <p:cTn id="26" dur="75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7" dur="75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46103" y="692696"/>
            <a:ext cx="5688089" cy="576064"/>
          </a:xfrm>
        </p:spPr>
        <p:txBody>
          <a:bodyPr>
            <a:noAutofit/>
          </a:bodyPr>
          <a:lstStyle/>
          <a:p>
            <a:r>
              <a:rPr lang="sk-SK" sz="3600" b="1" dirty="0" err="1" smtClean="0">
                <a:solidFill>
                  <a:srgbClr val="FF0000"/>
                </a:solidFill>
              </a:rPr>
              <a:t>Geographical</a:t>
            </a:r>
            <a:r>
              <a:rPr lang="sk-SK" sz="3600" b="1" dirty="0" smtClean="0">
                <a:solidFill>
                  <a:srgbClr val="FF0000"/>
                </a:solidFill>
              </a:rPr>
              <a:t> </a:t>
            </a:r>
            <a:r>
              <a:rPr lang="sk-SK" sz="3600" b="1" dirty="0" err="1" smtClean="0">
                <a:solidFill>
                  <a:srgbClr val="FF0000"/>
                </a:solidFill>
              </a:rPr>
              <a:t>vocabulary</a:t>
            </a:r>
            <a:endParaRPr lang="sk-SK" sz="3600" b="1" dirty="0">
              <a:solidFill>
                <a:srgbClr val="FF0000"/>
              </a:solidFill>
            </a:endParaRPr>
          </a:p>
        </p:txBody>
      </p:sp>
      <p:sp>
        <p:nvSpPr>
          <p:cNvPr id="3" name="Obdĺžnik 2"/>
          <p:cNvSpPr/>
          <p:nvPr/>
        </p:nvSpPr>
        <p:spPr>
          <a:xfrm>
            <a:off x="1154756" y="2575207"/>
            <a:ext cx="2360529" cy="400110"/>
          </a:xfrm>
          <a:prstGeom prst="rect">
            <a:avLst/>
          </a:prstGeom>
          <a:gradFill>
            <a:gsLst>
              <a:gs pos="0">
                <a:srgbClr val="03D4A8"/>
              </a:gs>
              <a:gs pos="25000">
                <a:srgbClr val="21D6E0"/>
              </a:gs>
              <a:gs pos="75000">
                <a:srgbClr val="0087E6"/>
              </a:gs>
              <a:gs pos="100000">
                <a:srgbClr val="005CBF"/>
              </a:gs>
            </a:gsLst>
            <a:lin ang="16200000" scaled="0"/>
          </a:gradFill>
        </p:spPr>
        <p:style>
          <a:lnRef idx="1">
            <a:schemeClr val="accent3"/>
          </a:lnRef>
          <a:fillRef idx="2">
            <a:schemeClr val="accent3"/>
          </a:fillRef>
          <a:effectRef idx="1">
            <a:schemeClr val="accent3"/>
          </a:effectRef>
          <a:fontRef idx="minor">
            <a:schemeClr val="dk1"/>
          </a:fontRef>
        </p:style>
        <p:txBody>
          <a:bodyPr wrap="square">
            <a:spAutoFit/>
          </a:bodyPr>
          <a:lstStyle/>
          <a:p>
            <a:r>
              <a:rPr lang="pt-BR" sz="2000" b="1" dirty="0" smtClean="0">
                <a:latin typeface="+mj-lt"/>
              </a:rPr>
              <a:t>geografická </a:t>
            </a:r>
            <a:r>
              <a:rPr lang="pt-BR" sz="2000" b="1" dirty="0">
                <a:latin typeface="+mj-lt"/>
              </a:rPr>
              <a:t>dĺžka</a:t>
            </a:r>
            <a:endParaRPr lang="sk-SK" sz="2000" b="1" dirty="0">
              <a:latin typeface="+mj-lt"/>
            </a:endParaRPr>
          </a:p>
        </p:txBody>
      </p:sp>
      <p:sp>
        <p:nvSpPr>
          <p:cNvPr id="4" name="Obdĺžnik 3"/>
          <p:cNvSpPr/>
          <p:nvPr/>
        </p:nvSpPr>
        <p:spPr>
          <a:xfrm>
            <a:off x="5726555" y="2977631"/>
            <a:ext cx="1512168" cy="1015663"/>
          </a:xfrm>
          <a:prstGeom prst="rect">
            <a:avLst/>
          </a:prstGeom>
        </p:spPr>
        <p:txBody>
          <a:bodyPr wrap="square">
            <a:spAutoFit/>
          </a:bodyPr>
          <a:lstStyle/>
          <a:p>
            <a:r>
              <a:rPr lang="sk-SK" sz="2000" b="1" dirty="0">
                <a:latin typeface="+mj-lt"/>
              </a:rPr>
              <a:t/>
            </a:r>
            <a:br>
              <a:rPr lang="sk-SK" sz="2000" b="1" dirty="0">
                <a:latin typeface="+mj-lt"/>
              </a:rPr>
            </a:br>
            <a:r>
              <a:rPr lang="sk-SK" sz="2000" b="1" dirty="0" smtClean="0">
                <a:latin typeface="+mj-lt"/>
              </a:rPr>
              <a:t> </a:t>
            </a:r>
            <a:r>
              <a:rPr lang="sk-SK" sz="2000" b="1" dirty="0">
                <a:latin typeface="+mj-lt"/>
              </a:rPr>
              <a:t/>
            </a:r>
            <a:br>
              <a:rPr lang="sk-SK" sz="2000" b="1" dirty="0">
                <a:latin typeface="+mj-lt"/>
              </a:rPr>
            </a:br>
            <a:endParaRPr lang="sk-SK" sz="2000" b="1" dirty="0">
              <a:latin typeface="+mj-lt"/>
            </a:endParaRPr>
          </a:p>
        </p:txBody>
      </p:sp>
      <p:sp>
        <p:nvSpPr>
          <p:cNvPr id="5" name="Obdĺžnik 4"/>
          <p:cNvSpPr/>
          <p:nvPr/>
        </p:nvSpPr>
        <p:spPr>
          <a:xfrm>
            <a:off x="2146103" y="4761001"/>
            <a:ext cx="937667" cy="400110"/>
          </a:xfrm>
          <a:prstGeom prst="rect">
            <a:avLst/>
          </a:prstGeom>
          <a:gradFill>
            <a:gsLst>
              <a:gs pos="0">
                <a:srgbClr val="FF3399"/>
              </a:gs>
              <a:gs pos="25000">
                <a:srgbClr val="FF6633"/>
              </a:gs>
              <a:gs pos="50000">
                <a:srgbClr val="FFFF00"/>
              </a:gs>
              <a:gs pos="75000">
                <a:srgbClr val="01A78F"/>
              </a:gs>
              <a:gs pos="100000">
                <a:srgbClr val="3366FF"/>
              </a:gs>
            </a:gsLst>
            <a:lin ang="5400000" scaled="0"/>
          </a:gradFill>
        </p:spPr>
        <p:txBody>
          <a:bodyPr wrap="square">
            <a:spAutoFit/>
          </a:bodyPr>
          <a:lstStyle/>
          <a:p>
            <a:r>
              <a:rPr lang="sk-SK" sz="2000" b="1" dirty="0" smtClean="0">
                <a:latin typeface="+mj-lt"/>
              </a:rPr>
              <a:t>prieliv</a:t>
            </a:r>
            <a:endParaRPr lang="sk-SK" sz="2000" b="1" dirty="0">
              <a:latin typeface="+mj-lt"/>
            </a:endParaRPr>
          </a:p>
        </p:txBody>
      </p:sp>
      <p:sp>
        <p:nvSpPr>
          <p:cNvPr id="6" name="Obdĺžnik 5"/>
          <p:cNvSpPr/>
          <p:nvPr/>
        </p:nvSpPr>
        <p:spPr>
          <a:xfrm>
            <a:off x="5364088" y="4077072"/>
            <a:ext cx="1176919" cy="2031325"/>
          </a:xfrm>
          <a:prstGeom prst="rect">
            <a:avLst/>
          </a:prstGeom>
        </p:spPr>
        <p:txBody>
          <a:bodyPr wrap="square">
            <a:spAutoFit/>
          </a:bodyPr>
          <a:lstStyle/>
          <a:p>
            <a:r>
              <a:rPr lang="en-US" dirty="0" smtClean="0"/>
              <a:t> </a:t>
            </a:r>
            <a:r>
              <a:rPr lang="en-US" dirty="0"/>
              <a:t/>
            </a:r>
            <a:br>
              <a:rPr lang="en-US" dirty="0"/>
            </a:br>
            <a:r>
              <a:rPr lang="en-US" dirty="0"/>
              <a:t/>
            </a:r>
            <a:br>
              <a:rPr lang="en-US" dirty="0"/>
            </a:br>
            <a:r>
              <a:rPr lang="en-US" dirty="0" smtClean="0"/>
              <a:t> </a:t>
            </a:r>
            <a:r>
              <a:rPr lang="en-US" dirty="0"/>
              <a:t/>
            </a:r>
            <a:br>
              <a:rPr lang="en-US" dirty="0"/>
            </a:br>
            <a:r>
              <a:rPr lang="en-US" dirty="0" smtClean="0"/>
              <a:t> </a:t>
            </a:r>
            <a:r>
              <a:rPr lang="en-US" dirty="0"/>
              <a:t/>
            </a:r>
            <a:br>
              <a:rPr lang="en-US" dirty="0"/>
            </a:br>
            <a:r>
              <a:rPr lang="en-US" dirty="0" smtClean="0"/>
              <a:t> </a:t>
            </a:r>
            <a:r>
              <a:rPr lang="en-US" dirty="0"/>
              <a:t/>
            </a:r>
            <a:br>
              <a:rPr lang="en-US" dirty="0"/>
            </a:br>
            <a:r>
              <a:rPr lang="en-US" dirty="0" smtClean="0"/>
              <a:t> </a:t>
            </a:r>
            <a:r>
              <a:rPr lang="en-US" dirty="0"/>
              <a:t/>
            </a:r>
            <a:br>
              <a:rPr lang="en-US" dirty="0"/>
            </a:br>
            <a:endParaRPr lang="sk-SK" dirty="0"/>
          </a:p>
        </p:txBody>
      </p:sp>
      <p:sp>
        <p:nvSpPr>
          <p:cNvPr id="7" name="Obdĺžnik 6"/>
          <p:cNvSpPr/>
          <p:nvPr/>
        </p:nvSpPr>
        <p:spPr>
          <a:xfrm>
            <a:off x="323948" y="1464018"/>
            <a:ext cx="2337499" cy="400110"/>
          </a:xfrm>
          <a:prstGeom prst="rect">
            <a:avLst/>
          </a:prstGeom>
          <a:gradFill>
            <a:gsLst>
              <a:gs pos="0">
                <a:srgbClr val="03D4A8"/>
              </a:gs>
              <a:gs pos="25000">
                <a:srgbClr val="21D6E0"/>
              </a:gs>
              <a:gs pos="75000">
                <a:srgbClr val="0087E6"/>
              </a:gs>
              <a:gs pos="100000">
                <a:srgbClr val="005CBF"/>
              </a:gs>
            </a:gsLst>
            <a:lin ang="16200000" scaled="0"/>
          </a:gradFill>
        </p:spPr>
        <p:style>
          <a:lnRef idx="1">
            <a:schemeClr val="accent3"/>
          </a:lnRef>
          <a:fillRef idx="2">
            <a:schemeClr val="accent3"/>
          </a:fillRef>
          <a:effectRef idx="1">
            <a:schemeClr val="accent3"/>
          </a:effectRef>
          <a:fontRef idx="minor">
            <a:schemeClr val="dk1"/>
          </a:fontRef>
        </p:style>
        <p:txBody>
          <a:bodyPr wrap="none">
            <a:spAutoFit/>
          </a:bodyPr>
          <a:lstStyle/>
          <a:p>
            <a:pPr lvl="0"/>
            <a:r>
              <a:rPr lang="pt-BR" sz="2000" b="1" dirty="0">
                <a:solidFill>
                  <a:prstClr val="black"/>
                </a:solidFill>
                <a:latin typeface="+mj-lt"/>
              </a:rPr>
              <a:t>nadmorská výška</a:t>
            </a:r>
          </a:p>
        </p:txBody>
      </p:sp>
      <p:sp>
        <p:nvSpPr>
          <p:cNvPr id="8" name="Obdĺžnik 7"/>
          <p:cNvSpPr/>
          <p:nvPr/>
        </p:nvSpPr>
        <p:spPr>
          <a:xfrm>
            <a:off x="752930" y="2003870"/>
            <a:ext cx="2292615" cy="400110"/>
          </a:xfrm>
          <a:prstGeom prst="rect">
            <a:avLst/>
          </a:prstGeom>
          <a:gradFill>
            <a:gsLst>
              <a:gs pos="0">
                <a:srgbClr val="03D4A8"/>
              </a:gs>
              <a:gs pos="25000">
                <a:srgbClr val="21D6E0"/>
              </a:gs>
              <a:gs pos="75000">
                <a:srgbClr val="0087E6"/>
              </a:gs>
              <a:gs pos="100000">
                <a:srgbClr val="005CBF"/>
              </a:gs>
            </a:gsLst>
            <a:lin ang="16200000" scaled="0"/>
          </a:gradFill>
        </p:spPr>
        <p:style>
          <a:lnRef idx="1">
            <a:schemeClr val="accent3"/>
          </a:lnRef>
          <a:fillRef idx="2">
            <a:schemeClr val="accent3"/>
          </a:fillRef>
          <a:effectRef idx="1">
            <a:schemeClr val="accent3"/>
          </a:effectRef>
          <a:fontRef idx="minor">
            <a:schemeClr val="dk1"/>
          </a:fontRef>
        </p:style>
        <p:txBody>
          <a:bodyPr wrap="none">
            <a:spAutoFit/>
          </a:bodyPr>
          <a:lstStyle/>
          <a:p>
            <a:pPr lvl="0"/>
            <a:r>
              <a:rPr lang="pt-BR" sz="2000" b="1" dirty="0">
                <a:solidFill>
                  <a:prstClr val="black"/>
                </a:solidFill>
                <a:latin typeface="+mj-lt"/>
              </a:rPr>
              <a:t>geografická šírka</a:t>
            </a:r>
          </a:p>
        </p:txBody>
      </p:sp>
      <p:sp>
        <p:nvSpPr>
          <p:cNvPr id="9" name="Obdĺžnik 8"/>
          <p:cNvSpPr/>
          <p:nvPr/>
        </p:nvSpPr>
        <p:spPr>
          <a:xfrm>
            <a:off x="6344857" y="1467772"/>
            <a:ext cx="1165704" cy="400110"/>
          </a:xfrm>
          <a:prstGeom prst="rect">
            <a:avLst/>
          </a:prstGeom>
          <a:gradFill>
            <a:gsLst>
              <a:gs pos="0">
                <a:srgbClr val="03D4A8"/>
              </a:gs>
              <a:gs pos="25000">
                <a:srgbClr val="21D6E0"/>
              </a:gs>
              <a:gs pos="75000">
                <a:srgbClr val="0087E6"/>
              </a:gs>
              <a:gs pos="100000">
                <a:srgbClr val="005CBF"/>
              </a:gs>
            </a:gsLst>
            <a:lin ang="16200000" scaled="0"/>
          </a:gradFill>
        </p:spPr>
        <p:style>
          <a:lnRef idx="1">
            <a:schemeClr val="accent3"/>
          </a:lnRef>
          <a:fillRef idx="2">
            <a:schemeClr val="accent3"/>
          </a:fillRef>
          <a:effectRef idx="1">
            <a:schemeClr val="accent3"/>
          </a:effectRef>
          <a:fontRef idx="minor">
            <a:schemeClr val="dk1"/>
          </a:fontRef>
        </p:style>
        <p:txBody>
          <a:bodyPr wrap="none">
            <a:spAutoFit/>
          </a:bodyPr>
          <a:lstStyle/>
          <a:p>
            <a:r>
              <a:rPr lang="sk-SK" sz="2000" b="1" dirty="0" err="1">
                <a:solidFill>
                  <a:prstClr val="black"/>
                </a:solidFill>
                <a:latin typeface="+mj-lt"/>
              </a:rPr>
              <a:t>altitude</a:t>
            </a:r>
            <a:r>
              <a:rPr lang="sk-SK" sz="2000" b="1" dirty="0">
                <a:solidFill>
                  <a:prstClr val="black"/>
                </a:solidFill>
                <a:latin typeface="+mj-lt"/>
              </a:rPr>
              <a:t> </a:t>
            </a:r>
            <a:endParaRPr lang="sk-SK" sz="2000" b="1" dirty="0">
              <a:latin typeface="+mj-lt"/>
            </a:endParaRPr>
          </a:p>
        </p:txBody>
      </p:sp>
      <p:sp>
        <p:nvSpPr>
          <p:cNvPr id="10" name="Obdĺžnik 9"/>
          <p:cNvSpPr/>
          <p:nvPr/>
        </p:nvSpPr>
        <p:spPr>
          <a:xfrm>
            <a:off x="5899149" y="2003870"/>
            <a:ext cx="1095172" cy="400110"/>
          </a:xfrm>
          <a:prstGeom prst="rect">
            <a:avLst/>
          </a:prstGeom>
          <a:gradFill>
            <a:gsLst>
              <a:gs pos="0">
                <a:srgbClr val="03D4A8"/>
              </a:gs>
              <a:gs pos="25000">
                <a:srgbClr val="21D6E0"/>
              </a:gs>
              <a:gs pos="75000">
                <a:srgbClr val="0087E6"/>
              </a:gs>
              <a:gs pos="100000">
                <a:srgbClr val="005CBF"/>
              </a:gs>
            </a:gsLst>
            <a:lin ang="16200000" scaled="0"/>
          </a:gradFill>
        </p:spPr>
        <p:style>
          <a:lnRef idx="1">
            <a:schemeClr val="accent3"/>
          </a:lnRef>
          <a:fillRef idx="2">
            <a:schemeClr val="accent3"/>
          </a:fillRef>
          <a:effectRef idx="1">
            <a:schemeClr val="accent3"/>
          </a:effectRef>
          <a:fontRef idx="minor">
            <a:schemeClr val="dk1"/>
          </a:fontRef>
        </p:style>
        <p:txBody>
          <a:bodyPr wrap="none">
            <a:spAutoFit/>
          </a:bodyPr>
          <a:lstStyle/>
          <a:p>
            <a:r>
              <a:rPr lang="sk-SK" sz="2000" b="1" dirty="0" err="1" smtClean="0">
                <a:solidFill>
                  <a:prstClr val="black"/>
                </a:solidFill>
                <a:latin typeface="+mj-lt"/>
              </a:rPr>
              <a:t>latitude</a:t>
            </a:r>
            <a:endParaRPr lang="sk-SK" sz="2000" b="1" dirty="0">
              <a:latin typeface="+mj-lt"/>
            </a:endParaRPr>
          </a:p>
        </p:txBody>
      </p:sp>
      <p:sp>
        <p:nvSpPr>
          <p:cNvPr id="11" name="Obdĺžnik 10"/>
          <p:cNvSpPr/>
          <p:nvPr/>
        </p:nvSpPr>
        <p:spPr>
          <a:xfrm>
            <a:off x="5333497" y="2575207"/>
            <a:ext cx="1338828" cy="400110"/>
          </a:xfrm>
          <a:prstGeom prst="rect">
            <a:avLst/>
          </a:prstGeom>
          <a:gradFill>
            <a:gsLst>
              <a:gs pos="0">
                <a:srgbClr val="03D4A8"/>
              </a:gs>
              <a:gs pos="25000">
                <a:srgbClr val="21D6E0"/>
              </a:gs>
              <a:gs pos="75000">
                <a:srgbClr val="0087E6"/>
              </a:gs>
              <a:gs pos="100000">
                <a:srgbClr val="005CBF"/>
              </a:gs>
            </a:gsLst>
            <a:lin ang="16200000" scaled="0"/>
          </a:gradFill>
        </p:spPr>
        <p:style>
          <a:lnRef idx="1">
            <a:schemeClr val="accent3"/>
          </a:lnRef>
          <a:fillRef idx="2">
            <a:schemeClr val="accent3"/>
          </a:fillRef>
          <a:effectRef idx="1">
            <a:schemeClr val="accent3"/>
          </a:effectRef>
          <a:fontRef idx="minor">
            <a:schemeClr val="dk1"/>
          </a:fontRef>
        </p:style>
        <p:txBody>
          <a:bodyPr wrap="none">
            <a:spAutoFit/>
          </a:bodyPr>
          <a:lstStyle/>
          <a:p>
            <a:pPr lvl="0"/>
            <a:r>
              <a:rPr lang="sk-SK" sz="2000" b="1" dirty="0" err="1">
                <a:solidFill>
                  <a:prstClr val="black"/>
                </a:solidFill>
                <a:latin typeface="+mj-lt"/>
              </a:rPr>
              <a:t>longitude</a:t>
            </a:r>
            <a:endParaRPr lang="sk-SK" sz="2000" b="1" dirty="0">
              <a:solidFill>
                <a:prstClr val="black"/>
              </a:solidFill>
              <a:latin typeface="+mj-lt"/>
            </a:endParaRPr>
          </a:p>
        </p:txBody>
      </p:sp>
      <p:sp>
        <p:nvSpPr>
          <p:cNvPr id="12" name="Obdĺžnik 11"/>
          <p:cNvSpPr/>
          <p:nvPr/>
        </p:nvSpPr>
        <p:spPr>
          <a:xfrm>
            <a:off x="2838657" y="3177686"/>
            <a:ext cx="1353256" cy="400110"/>
          </a:xfrm>
          <a:prstGeom prst="rect">
            <a:avLst/>
          </a:prstGeom>
          <a:gradFill>
            <a:gsLst>
              <a:gs pos="0">
                <a:srgbClr val="FF3399"/>
              </a:gs>
              <a:gs pos="25000">
                <a:srgbClr val="FF6633"/>
              </a:gs>
              <a:gs pos="50000">
                <a:srgbClr val="FFFF00"/>
              </a:gs>
              <a:gs pos="75000">
                <a:srgbClr val="01A78F"/>
              </a:gs>
              <a:gs pos="100000">
                <a:srgbClr val="3366FF"/>
              </a:gs>
            </a:gsLst>
            <a:lin ang="5400000" scaled="0"/>
          </a:gradFill>
        </p:spPr>
        <p:txBody>
          <a:bodyPr wrap="none">
            <a:spAutoFit/>
          </a:bodyPr>
          <a:lstStyle/>
          <a:p>
            <a:pPr lvl="0"/>
            <a:r>
              <a:rPr lang="sk-SK" sz="2000" b="1" dirty="0">
                <a:solidFill>
                  <a:prstClr val="black"/>
                </a:solidFill>
                <a:latin typeface="+mj-lt"/>
              </a:rPr>
              <a:t>polostrov</a:t>
            </a:r>
          </a:p>
        </p:txBody>
      </p:sp>
      <p:sp>
        <p:nvSpPr>
          <p:cNvPr id="13" name="Obdĺžnik 12"/>
          <p:cNvSpPr/>
          <p:nvPr/>
        </p:nvSpPr>
        <p:spPr>
          <a:xfrm>
            <a:off x="1792201" y="4269549"/>
            <a:ext cx="1678665" cy="400110"/>
          </a:xfrm>
          <a:prstGeom prst="rect">
            <a:avLst/>
          </a:prstGeom>
          <a:gradFill>
            <a:gsLst>
              <a:gs pos="0">
                <a:srgbClr val="FF3399"/>
              </a:gs>
              <a:gs pos="25000">
                <a:srgbClr val="FF6633"/>
              </a:gs>
              <a:gs pos="50000">
                <a:srgbClr val="FFFF00"/>
              </a:gs>
              <a:gs pos="75000">
                <a:srgbClr val="01A78F"/>
              </a:gs>
              <a:gs pos="100000">
                <a:srgbClr val="3366FF"/>
              </a:gs>
            </a:gsLst>
            <a:lin ang="5400000" scaled="0"/>
          </a:gradFill>
        </p:spPr>
        <p:txBody>
          <a:bodyPr wrap="none">
            <a:spAutoFit/>
          </a:bodyPr>
          <a:lstStyle/>
          <a:p>
            <a:pPr lvl="0"/>
            <a:r>
              <a:rPr lang="sk-SK" sz="2000" b="1" dirty="0">
                <a:solidFill>
                  <a:prstClr val="black"/>
                </a:solidFill>
                <a:latin typeface="+mj-lt"/>
              </a:rPr>
              <a:t>záliv/ zátoka</a:t>
            </a:r>
          </a:p>
        </p:txBody>
      </p:sp>
      <p:sp>
        <p:nvSpPr>
          <p:cNvPr id="14" name="Obdĺžnik 13"/>
          <p:cNvSpPr/>
          <p:nvPr/>
        </p:nvSpPr>
        <p:spPr>
          <a:xfrm>
            <a:off x="1249879" y="3702136"/>
            <a:ext cx="2650084" cy="400110"/>
          </a:xfrm>
          <a:prstGeom prst="rect">
            <a:avLst/>
          </a:prstGeom>
          <a:gradFill>
            <a:gsLst>
              <a:gs pos="0">
                <a:srgbClr val="FF3399"/>
              </a:gs>
              <a:gs pos="25000">
                <a:srgbClr val="FF6633"/>
              </a:gs>
              <a:gs pos="50000">
                <a:srgbClr val="FFFF00"/>
              </a:gs>
              <a:gs pos="75000">
                <a:srgbClr val="01A78F"/>
              </a:gs>
              <a:gs pos="100000">
                <a:srgbClr val="3366FF"/>
              </a:gs>
            </a:gsLst>
            <a:lin ang="5400000" scaled="0"/>
          </a:gradFill>
        </p:spPr>
        <p:txBody>
          <a:bodyPr wrap="none">
            <a:spAutoFit/>
          </a:bodyPr>
          <a:lstStyle/>
          <a:p>
            <a:pPr lvl="0"/>
            <a:r>
              <a:rPr lang="sk-SK" sz="2000" b="1" dirty="0">
                <a:solidFill>
                  <a:prstClr val="black"/>
                </a:solidFill>
                <a:latin typeface="+mj-lt"/>
              </a:rPr>
              <a:t>silná snehová búrka</a:t>
            </a:r>
          </a:p>
        </p:txBody>
      </p:sp>
      <p:sp>
        <p:nvSpPr>
          <p:cNvPr id="15" name="Obdĺžnik 14"/>
          <p:cNvSpPr/>
          <p:nvPr/>
        </p:nvSpPr>
        <p:spPr>
          <a:xfrm>
            <a:off x="1492697" y="5719041"/>
            <a:ext cx="853119" cy="400110"/>
          </a:xfrm>
          <a:prstGeom prst="rect">
            <a:avLst/>
          </a:prstGeom>
          <a:gradFill>
            <a:gsLst>
              <a:gs pos="0">
                <a:srgbClr val="FF3399"/>
              </a:gs>
              <a:gs pos="25000">
                <a:srgbClr val="FF6633"/>
              </a:gs>
              <a:gs pos="50000">
                <a:srgbClr val="FFFF00"/>
              </a:gs>
              <a:gs pos="75000">
                <a:srgbClr val="01A78F"/>
              </a:gs>
              <a:gs pos="100000">
                <a:srgbClr val="3366FF"/>
              </a:gs>
            </a:gsLst>
            <a:lin ang="5400000" scaled="0"/>
          </a:gradFill>
        </p:spPr>
        <p:txBody>
          <a:bodyPr wrap="none">
            <a:spAutoFit/>
          </a:bodyPr>
          <a:lstStyle/>
          <a:p>
            <a:pPr lvl="0"/>
            <a:r>
              <a:rPr lang="sk-SK" sz="2000" b="1" dirty="0">
                <a:solidFill>
                  <a:prstClr val="black"/>
                </a:solidFill>
                <a:latin typeface="+mj-lt"/>
              </a:rPr>
              <a:t>ústie </a:t>
            </a:r>
          </a:p>
        </p:txBody>
      </p:sp>
      <p:sp>
        <p:nvSpPr>
          <p:cNvPr id="16" name="Obdĺžnik 15"/>
          <p:cNvSpPr/>
          <p:nvPr/>
        </p:nvSpPr>
        <p:spPr>
          <a:xfrm>
            <a:off x="1805118" y="5251913"/>
            <a:ext cx="926857" cy="400110"/>
          </a:xfrm>
          <a:prstGeom prst="rect">
            <a:avLst/>
          </a:prstGeom>
          <a:gradFill>
            <a:gsLst>
              <a:gs pos="0">
                <a:srgbClr val="FF3399"/>
              </a:gs>
              <a:gs pos="25000">
                <a:srgbClr val="FF6633"/>
              </a:gs>
              <a:gs pos="50000">
                <a:srgbClr val="FFFF00"/>
              </a:gs>
              <a:gs pos="75000">
                <a:srgbClr val="01A78F"/>
              </a:gs>
              <a:gs pos="100000">
                <a:srgbClr val="3366FF"/>
              </a:gs>
            </a:gsLst>
            <a:lin ang="5400000" scaled="0"/>
          </a:gradFill>
        </p:spPr>
        <p:txBody>
          <a:bodyPr wrap="none">
            <a:spAutoFit/>
          </a:bodyPr>
          <a:lstStyle/>
          <a:p>
            <a:pPr lvl="0"/>
            <a:r>
              <a:rPr lang="sk-SK" sz="2000" b="1" dirty="0">
                <a:solidFill>
                  <a:prstClr val="black"/>
                </a:solidFill>
                <a:latin typeface="+mj-lt"/>
              </a:rPr>
              <a:t>vánok</a:t>
            </a:r>
          </a:p>
        </p:txBody>
      </p:sp>
      <p:sp>
        <p:nvSpPr>
          <p:cNvPr id="17" name="Obdĺžnik 16"/>
          <p:cNvSpPr/>
          <p:nvPr/>
        </p:nvSpPr>
        <p:spPr>
          <a:xfrm>
            <a:off x="4964108" y="3180065"/>
            <a:ext cx="1382110" cy="400110"/>
          </a:xfrm>
          <a:prstGeom prst="rect">
            <a:avLst/>
          </a:prstGeom>
          <a:gradFill>
            <a:gsLst>
              <a:gs pos="0">
                <a:srgbClr val="FF3399"/>
              </a:gs>
              <a:gs pos="25000">
                <a:srgbClr val="FF6633"/>
              </a:gs>
              <a:gs pos="50000">
                <a:srgbClr val="FFFF00"/>
              </a:gs>
              <a:gs pos="75000">
                <a:srgbClr val="01A78F"/>
              </a:gs>
              <a:gs pos="100000">
                <a:srgbClr val="3366FF"/>
              </a:gs>
            </a:gsLst>
            <a:lin ang="5400000" scaled="0"/>
          </a:gradFill>
        </p:spPr>
        <p:txBody>
          <a:bodyPr wrap="none">
            <a:spAutoFit/>
          </a:bodyPr>
          <a:lstStyle/>
          <a:p>
            <a:r>
              <a:rPr lang="en-US" sz="2000" b="1" dirty="0">
                <a:solidFill>
                  <a:prstClr val="black"/>
                </a:solidFill>
                <a:latin typeface="+mj-lt"/>
              </a:rPr>
              <a:t>peninsula</a:t>
            </a:r>
            <a:endParaRPr lang="sk-SK" sz="2000" b="1" dirty="0">
              <a:latin typeface="+mj-lt"/>
            </a:endParaRPr>
          </a:p>
        </p:txBody>
      </p:sp>
      <p:sp>
        <p:nvSpPr>
          <p:cNvPr id="19" name="Obdĺžnik 18"/>
          <p:cNvSpPr/>
          <p:nvPr/>
        </p:nvSpPr>
        <p:spPr>
          <a:xfrm>
            <a:off x="6105523" y="4757830"/>
            <a:ext cx="809837" cy="400110"/>
          </a:xfrm>
          <a:prstGeom prst="rect">
            <a:avLst/>
          </a:prstGeom>
          <a:gradFill>
            <a:gsLst>
              <a:gs pos="0">
                <a:srgbClr val="FF3399"/>
              </a:gs>
              <a:gs pos="25000">
                <a:srgbClr val="FF6633"/>
              </a:gs>
              <a:gs pos="50000">
                <a:srgbClr val="FFFF00"/>
              </a:gs>
              <a:gs pos="75000">
                <a:srgbClr val="01A78F"/>
              </a:gs>
              <a:gs pos="100000">
                <a:srgbClr val="3366FF"/>
              </a:gs>
            </a:gsLst>
            <a:lin ang="5400000" scaled="0"/>
          </a:gradFill>
        </p:spPr>
        <p:txBody>
          <a:bodyPr wrap="none">
            <a:spAutoFit/>
          </a:bodyPr>
          <a:lstStyle/>
          <a:p>
            <a:r>
              <a:rPr lang="en-US" sz="2000" b="1" dirty="0">
                <a:solidFill>
                  <a:prstClr val="black"/>
                </a:solidFill>
                <a:latin typeface="+mj-lt"/>
              </a:rPr>
              <a:t>strait</a:t>
            </a:r>
            <a:endParaRPr lang="sk-SK" sz="2000" b="1" dirty="0">
              <a:latin typeface="+mj-lt"/>
            </a:endParaRPr>
          </a:p>
        </p:txBody>
      </p:sp>
      <p:sp>
        <p:nvSpPr>
          <p:cNvPr id="20" name="Obdĺžnik 19"/>
          <p:cNvSpPr/>
          <p:nvPr/>
        </p:nvSpPr>
        <p:spPr>
          <a:xfrm>
            <a:off x="5726555" y="4193906"/>
            <a:ext cx="1308371" cy="400110"/>
          </a:xfrm>
          <a:prstGeom prst="rect">
            <a:avLst/>
          </a:prstGeom>
          <a:gradFill>
            <a:gsLst>
              <a:gs pos="0">
                <a:srgbClr val="FF3399"/>
              </a:gs>
              <a:gs pos="25000">
                <a:srgbClr val="FF6633"/>
              </a:gs>
              <a:gs pos="50000">
                <a:srgbClr val="FFFF00"/>
              </a:gs>
              <a:gs pos="75000">
                <a:srgbClr val="01A78F"/>
              </a:gs>
              <a:gs pos="100000">
                <a:srgbClr val="3366FF"/>
              </a:gs>
            </a:gsLst>
            <a:lin ang="5400000" scaled="0"/>
          </a:gradFill>
        </p:spPr>
        <p:txBody>
          <a:bodyPr wrap="none">
            <a:spAutoFit/>
          </a:bodyPr>
          <a:lstStyle/>
          <a:p>
            <a:pPr lvl="0"/>
            <a:r>
              <a:rPr lang="en-US" sz="2000" b="1" dirty="0">
                <a:solidFill>
                  <a:prstClr val="black"/>
                </a:solidFill>
                <a:latin typeface="+mj-lt"/>
              </a:rPr>
              <a:t>bay</a:t>
            </a:r>
            <a:r>
              <a:rPr lang="sk-SK" sz="2000" b="1" dirty="0">
                <a:solidFill>
                  <a:prstClr val="black"/>
                </a:solidFill>
                <a:latin typeface="+mj-lt"/>
              </a:rPr>
              <a:t>/ </a:t>
            </a:r>
            <a:r>
              <a:rPr lang="sk-SK" sz="2000" b="1" dirty="0" err="1">
                <a:solidFill>
                  <a:prstClr val="black"/>
                </a:solidFill>
                <a:latin typeface="+mj-lt"/>
              </a:rPr>
              <a:t>gulf</a:t>
            </a:r>
            <a:r>
              <a:rPr lang="en-US" sz="2000" b="1" dirty="0">
                <a:solidFill>
                  <a:prstClr val="black"/>
                </a:solidFill>
                <a:latin typeface="+mj-lt"/>
              </a:rPr>
              <a:t> </a:t>
            </a:r>
            <a:endParaRPr lang="sk-SK" sz="2000" b="1" dirty="0">
              <a:solidFill>
                <a:prstClr val="black"/>
              </a:solidFill>
              <a:latin typeface="+mj-lt"/>
            </a:endParaRPr>
          </a:p>
        </p:txBody>
      </p:sp>
      <p:sp>
        <p:nvSpPr>
          <p:cNvPr id="21" name="Obdĺžnik 20"/>
          <p:cNvSpPr/>
          <p:nvPr/>
        </p:nvSpPr>
        <p:spPr>
          <a:xfrm>
            <a:off x="6360239" y="5264125"/>
            <a:ext cx="990067" cy="400110"/>
          </a:xfrm>
          <a:prstGeom prst="rect">
            <a:avLst/>
          </a:prstGeom>
          <a:gradFill>
            <a:gsLst>
              <a:gs pos="0">
                <a:srgbClr val="FF3399"/>
              </a:gs>
              <a:gs pos="25000">
                <a:srgbClr val="FF6633"/>
              </a:gs>
              <a:gs pos="50000">
                <a:srgbClr val="FFFF00"/>
              </a:gs>
              <a:gs pos="75000">
                <a:srgbClr val="01A78F"/>
              </a:gs>
              <a:gs pos="100000">
                <a:srgbClr val="3366FF"/>
              </a:gs>
            </a:gsLst>
            <a:lin ang="5400000" scaled="0"/>
          </a:gradFill>
        </p:spPr>
        <p:txBody>
          <a:bodyPr wrap="square">
            <a:spAutoFit/>
          </a:bodyPr>
          <a:lstStyle/>
          <a:p>
            <a:r>
              <a:rPr lang="en-US" sz="2000" b="1" dirty="0">
                <a:solidFill>
                  <a:prstClr val="black"/>
                </a:solidFill>
                <a:latin typeface="+mj-lt"/>
              </a:rPr>
              <a:t>breeze</a:t>
            </a:r>
            <a:endParaRPr lang="sk-SK" sz="2000" b="1" dirty="0">
              <a:latin typeface="+mj-lt"/>
            </a:endParaRPr>
          </a:p>
        </p:txBody>
      </p:sp>
      <p:sp>
        <p:nvSpPr>
          <p:cNvPr id="22" name="Obdĺžnik 21"/>
          <p:cNvSpPr/>
          <p:nvPr/>
        </p:nvSpPr>
        <p:spPr>
          <a:xfrm>
            <a:off x="5371989" y="3702136"/>
            <a:ext cx="1138453" cy="400110"/>
          </a:xfrm>
          <a:prstGeom prst="rect">
            <a:avLst/>
          </a:prstGeom>
          <a:gradFill>
            <a:gsLst>
              <a:gs pos="0">
                <a:srgbClr val="FF3399"/>
              </a:gs>
              <a:gs pos="25000">
                <a:srgbClr val="FF6633"/>
              </a:gs>
              <a:gs pos="50000">
                <a:srgbClr val="FFFF00"/>
              </a:gs>
              <a:gs pos="75000">
                <a:srgbClr val="01A78F"/>
              </a:gs>
              <a:gs pos="100000">
                <a:srgbClr val="3366FF"/>
              </a:gs>
            </a:gsLst>
            <a:lin ang="5400000" scaled="0"/>
          </a:gradFill>
        </p:spPr>
        <p:txBody>
          <a:bodyPr wrap="none">
            <a:spAutoFit/>
          </a:bodyPr>
          <a:lstStyle/>
          <a:p>
            <a:r>
              <a:rPr lang="en-US" sz="2000" b="1" dirty="0">
                <a:solidFill>
                  <a:prstClr val="black"/>
                </a:solidFill>
                <a:latin typeface="+mj-lt"/>
              </a:rPr>
              <a:t>blizzard</a:t>
            </a:r>
            <a:endParaRPr lang="sk-SK" sz="2000" b="1" dirty="0">
              <a:latin typeface="+mj-lt"/>
            </a:endParaRPr>
          </a:p>
        </p:txBody>
      </p:sp>
      <p:sp>
        <p:nvSpPr>
          <p:cNvPr id="23" name="Obdĺžnik 22"/>
          <p:cNvSpPr/>
          <p:nvPr/>
        </p:nvSpPr>
        <p:spPr>
          <a:xfrm>
            <a:off x="6672325" y="5713821"/>
            <a:ext cx="968535" cy="400110"/>
          </a:xfrm>
          <a:prstGeom prst="rect">
            <a:avLst/>
          </a:prstGeom>
          <a:gradFill>
            <a:gsLst>
              <a:gs pos="0">
                <a:srgbClr val="FF3399"/>
              </a:gs>
              <a:gs pos="25000">
                <a:srgbClr val="FF6633"/>
              </a:gs>
              <a:gs pos="50000">
                <a:srgbClr val="FFFF00"/>
              </a:gs>
              <a:gs pos="75000">
                <a:srgbClr val="01A78F"/>
              </a:gs>
              <a:gs pos="100000">
                <a:srgbClr val="3366FF"/>
              </a:gs>
            </a:gsLst>
            <a:lin ang="5400000" scaled="0"/>
          </a:gradFill>
        </p:spPr>
        <p:txBody>
          <a:bodyPr wrap="none">
            <a:spAutoFit/>
          </a:bodyPr>
          <a:lstStyle/>
          <a:p>
            <a:r>
              <a:rPr lang="en-US" sz="2000" b="1" dirty="0">
                <a:solidFill>
                  <a:prstClr val="black"/>
                </a:solidFill>
                <a:latin typeface="+mj-lt"/>
              </a:rPr>
              <a:t>mouth</a:t>
            </a:r>
            <a:endParaRPr lang="sk-SK" sz="2000" b="1" dirty="0">
              <a:latin typeface="+mj-lt"/>
            </a:endParaRPr>
          </a:p>
        </p:txBody>
      </p:sp>
      <p:sp>
        <p:nvSpPr>
          <p:cNvPr id="31" name="Zaoblený obdĺžnik 30"/>
          <p:cNvSpPr/>
          <p:nvPr/>
        </p:nvSpPr>
        <p:spPr>
          <a:xfrm>
            <a:off x="3850148" y="5919096"/>
            <a:ext cx="1080120" cy="504056"/>
          </a:xfrm>
          <a:prstGeom prst="round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ln>
            <a:noFill/>
          </a:ln>
          <a:effectLst>
            <a:outerShdw blurRad="107950" dist="12700" dir="5400000" algn="ctr">
              <a:srgbClr val="000000"/>
            </a:outerShdw>
          </a:effectLst>
          <a:scene3d>
            <a:camera prst="orthographicFront"/>
            <a:lightRig rig="soft" dir="t">
              <a:rot lat="0" lon="0" rev="0"/>
            </a:lightRig>
          </a:scene3d>
          <a:sp3d contourW="44450" prstMaterial="matte">
            <a:bevelT w="63500" h="63500" prst="artDeco"/>
            <a:contourClr>
              <a:srgbClr val="FFFFFF"/>
            </a:contourClr>
          </a:sp3d>
        </p:spPr>
        <p:style>
          <a:lnRef idx="1">
            <a:schemeClr val="accent2"/>
          </a:lnRef>
          <a:fillRef idx="3">
            <a:schemeClr val="accent2"/>
          </a:fillRef>
          <a:effectRef idx="2">
            <a:schemeClr val="accent2"/>
          </a:effectRef>
          <a:fontRef idx="minor">
            <a:schemeClr val="lt1"/>
          </a:fontRef>
        </p:style>
        <p:txBody>
          <a:bodyPr rtlCol="0" anchor="ctr"/>
          <a:lstStyle/>
          <a:p>
            <a:pPr algn="ctr"/>
            <a:r>
              <a:rPr lang="sk-SK" dirty="0" err="1" smtClean="0">
                <a:solidFill>
                  <a:sysClr val="windowText" lastClr="000000"/>
                </a:solidFill>
                <a:latin typeface="Arial Black" panose="020B0A04020102020204" pitchFamily="34" charset="0"/>
              </a:rPr>
              <a:t>Key</a:t>
            </a:r>
            <a:endParaRPr lang="sk-SK" dirty="0">
              <a:solidFill>
                <a:sysClr val="windowText" lastClr="000000"/>
              </a:solidFill>
              <a:latin typeface="Arial Black" panose="020B0A04020102020204" pitchFamily="34" charset="0"/>
            </a:endParaRPr>
          </a:p>
        </p:txBody>
      </p:sp>
    </p:spTree>
    <p:extLst>
      <p:ext uri="{BB962C8B-B14F-4D97-AF65-F5344CB8AC3E}">
        <p14:creationId xmlns:p14="http://schemas.microsoft.com/office/powerpoint/2010/main" val="2074952978"/>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down)">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31"/>
                    </p:tgtEl>
                  </p:cond>
                </p:stCondLst>
                <p:endSync evt="end" delay="0">
                  <p:rtn val="all"/>
                </p:endSync>
                <p:childTnLst>
                  <p:par>
                    <p:cTn id="30" fill="hold">
                      <p:stCondLst>
                        <p:cond delay="0"/>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up)">
                                      <p:cBhvr>
                                        <p:cTn id="34" dur="500"/>
                                        <p:tgtEl>
                                          <p:spTgt spid="9"/>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up)">
                                      <p:cBhvr>
                                        <p:cTn id="37" dur="500"/>
                                        <p:tgtEl>
                                          <p:spTgt spid="10"/>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up)">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wipe(down)">
                                      <p:cBhvr>
                                        <p:cTn id="45" dur="500"/>
                                        <p:tgtEl>
                                          <p:spTgt spid="6"/>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wipe(down)">
                                      <p:cBhvr>
                                        <p:cTn id="48" dur="500"/>
                                        <p:tgtEl>
                                          <p:spTgt spid="17"/>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wipe(down)">
                                      <p:cBhvr>
                                        <p:cTn id="51" dur="500"/>
                                        <p:tgtEl>
                                          <p:spTgt spid="19"/>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wipe(down)">
                                      <p:cBhvr>
                                        <p:cTn id="54" dur="500"/>
                                        <p:tgtEl>
                                          <p:spTgt spid="20"/>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wipe(down)">
                                      <p:cBhvr>
                                        <p:cTn id="57" dur="500"/>
                                        <p:tgtEl>
                                          <p:spTgt spid="21"/>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wipe(down)">
                                      <p:cBhvr>
                                        <p:cTn id="60" dur="500"/>
                                        <p:tgtEl>
                                          <p:spTgt spid="22"/>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wipe(down)">
                                      <p:cBhvr>
                                        <p:cTn id="63" dur="500"/>
                                        <p:tgtEl>
                                          <p:spTgt spid="23"/>
                                        </p:tgtEl>
                                      </p:cBhvr>
                                    </p:animEffect>
                                  </p:childTnLst>
                                </p:cTn>
                              </p:par>
                            </p:childTnLst>
                          </p:cTn>
                        </p:par>
                      </p:childTnLst>
                    </p:cTn>
                  </p:par>
                </p:childTnLst>
              </p:cTn>
              <p:nextCondLst>
                <p:cond evt="onClick" delay="0">
                  <p:tgtEl>
                    <p:spTgt spid="31"/>
                  </p:tgtEl>
                </p:cond>
              </p:nextCondLst>
            </p:seq>
          </p:childTnLst>
        </p:cTn>
      </p:par>
    </p:tnLst>
    <p:bldLst>
      <p:bldP spid="3" grpId="0" animBg="1"/>
      <p:bldP spid="5" grpId="0" animBg="1"/>
      <p:bldP spid="6" grpId="0"/>
      <p:bldP spid="7" grpId="0" animBg="1"/>
      <p:bldP spid="8" grpId="0" animBg="1"/>
      <p:bldP spid="9" grpId="0" animBg="1"/>
      <p:bldP spid="10" grpId="0" animBg="1"/>
      <p:bldP spid="11" grpId="0" animBg="1"/>
      <p:bldP spid="13" grpId="0" animBg="1"/>
      <p:bldP spid="14" grpId="0" animBg="1"/>
      <p:bldP spid="15" grpId="0" animBg="1"/>
      <p:bldP spid="16" grpId="0" animBg="1"/>
      <p:bldP spid="17" grpId="0" animBg="1"/>
      <p:bldP spid="19" grpId="0" animBg="1"/>
      <p:bldP spid="20" grpId="0" animBg="1"/>
      <p:bldP spid="21" grpId="0" animBg="1"/>
      <p:bldP spid="22" grpId="0" animBg="1"/>
      <p:bldP spid="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55576" y="836712"/>
            <a:ext cx="7416824" cy="634082"/>
          </a:xfrm>
        </p:spPr>
        <p:txBody>
          <a:bodyPr>
            <a:normAutofit/>
          </a:bodyPr>
          <a:lstStyle/>
          <a:p>
            <a:r>
              <a:rPr lang="sk-SK" sz="2800" b="1" dirty="0" err="1" smtClean="0">
                <a:solidFill>
                  <a:srgbClr val="FF0000"/>
                </a:solidFill>
              </a:rPr>
              <a:t>The</a:t>
            </a:r>
            <a:r>
              <a:rPr lang="sk-SK" sz="2800" b="1" dirty="0" smtClean="0">
                <a:solidFill>
                  <a:srgbClr val="FF0000"/>
                </a:solidFill>
              </a:rPr>
              <a:t> </a:t>
            </a:r>
            <a:r>
              <a:rPr lang="sk-SK" sz="2800" b="1" dirty="0" err="1" smtClean="0">
                <a:solidFill>
                  <a:srgbClr val="FF0000"/>
                </a:solidFill>
              </a:rPr>
              <a:t>Structure</a:t>
            </a:r>
            <a:r>
              <a:rPr lang="sk-SK" sz="2800" b="1" dirty="0" smtClean="0">
                <a:solidFill>
                  <a:srgbClr val="FF0000"/>
                </a:solidFill>
              </a:rPr>
              <a:t> </a:t>
            </a:r>
            <a:r>
              <a:rPr lang="sk-SK" sz="2800" b="1" dirty="0" err="1" smtClean="0">
                <a:solidFill>
                  <a:srgbClr val="FF0000"/>
                </a:solidFill>
              </a:rPr>
              <a:t>of</a:t>
            </a:r>
            <a:r>
              <a:rPr lang="sk-SK" sz="2800" b="1" dirty="0" smtClean="0">
                <a:solidFill>
                  <a:srgbClr val="FF0000"/>
                </a:solidFill>
              </a:rPr>
              <a:t> </a:t>
            </a:r>
            <a:r>
              <a:rPr lang="sk-SK" sz="2800" b="1" dirty="0" err="1" smtClean="0">
                <a:solidFill>
                  <a:srgbClr val="FF0000"/>
                </a:solidFill>
              </a:rPr>
              <a:t>the</a:t>
            </a:r>
            <a:r>
              <a:rPr lang="sk-SK" sz="2800" b="1" dirty="0" smtClean="0">
                <a:solidFill>
                  <a:srgbClr val="FF0000"/>
                </a:solidFill>
              </a:rPr>
              <a:t> </a:t>
            </a:r>
            <a:r>
              <a:rPr lang="sk-SK" sz="2800" b="1" dirty="0" err="1" smtClean="0">
                <a:solidFill>
                  <a:srgbClr val="FF0000"/>
                </a:solidFill>
              </a:rPr>
              <a:t>Federal</a:t>
            </a:r>
            <a:r>
              <a:rPr lang="sk-SK" sz="2800" b="1" dirty="0" smtClean="0">
                <a:solidFill>
                  <a:srgbClr val="FF0000"/>
                </a:solidFill>
              </a:rPr>
              <a:t> </a:t>
            </a:r>
            <a:r>
              <a:rPr lang="sk-SK" sz="2800" b="1" dirty="0" err="1" smtClean="0">
                <a:solidFill>
                  <a:srgbClr val="FF0000"/>
                </a:solidFill>
              </a:rPr>
              <a:t>Government</a:t>
            </a:r>
            <a:endParaRPr lang="sk-SK" sz="2800" b="1" dirty="0">
              <a:solidFill>
                <a:srgbClr val="FF0000"/>
              </a:solidFill>
            </a:endParaRPr>
          </a:p>
        </p:txBody>
      </p:sp>
      <p:graphicFrame>
        <p:nvGraphicFramePr>
          <p:cNvPr id="6" name="Diagram 5"/>
          <p:cNvGraphicFramePr/>
          <p:nvPr>
            <p:extLst>
              <p:ext uri="{D42A27DB-BD31-4B8C-83A1-F6EECF244321}">
                <p14:modId xmlns:p14="http://schemas.microsoft.com/office/powerpoint/2010/main" val="4165286243"/>
              </p:ext>
            </p:extLst>
          </p:nvPr>
        </p:nvGraphicFramePr>
        <p:xfrm>
          <a:off x="1403648" y="1556792"/>
          <a:ext cx="7416824"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23528" y="764704"/>
            <a:ext cx="4032448" cy="576064"/>
          </a:xfrm>
        </p:spPr>
        <p:txBody>
          <a:bodyPr>
            <a:normAutofit fontScale="90000"/>
          </a:bodyPr>
          <a:lstStyle/>
          <a:p>
            <a:r>
              <a:rPr lang="sk-SK" sz="2400" b="1" dirty="0">
                <a:solidFill>
                  <a:srgbClr val="FF0000"/>
                </a:solidFill>
              </a:rPr>
              <a:t>Top 10 </a:t>
            </a:r>
            <a:r>
              <a:rPr lang="sk-SK" sz="2400" b="1" dirty="0" err="1">
                <a:solidFill>
                  <a:srgbClr val="FF0000"/>
                </a:solidFill>
              </a:rPr>
              <a:t>things</a:t>
            </a:r>
            <a:r>
              <a:rPr lang="sk-SK" sz="2400" b="1" dirty="0">
                <a:solidFill>
                  <a:srgbClr val="FF0000"/>
                </a:solidFill>
              </a:rPr>
              <a:t> to do and </a:t>
            </a:r>
            <a:r>
              <a:rPr lang="sk-SK" sz="2400" b="1" dirty="0" err="1">
                <a:solidFill>
                  <a:srgbClr val="FF0000"/>
                </a:solidFill>
              </a:rPr>
              <a:t>see</a:t>
            </a:r>
            <a:r>
              <a:rPr lang="sk-SK" sz="2400" b="1" dirty="0">
                <a:solidFill>
                  <a:srgbClr val="FF0000"/>
                </a:solidFill>
              </a:rPr>
              <a:t> in </a:t>
            </a:r>
            <a:r>
              <a:rPr lang="sk-SK" sz="2400" b="1" dirty="0" err="1">
                <a:solidFill>
                  <a:srgbClr val="FF0000"/>
                </a:solidFill>
              </a:rPr>
              <a:t>Toronto</a:t>
            </a:r>
            <a:endParaRPr lang="sk-SK" sz="2400" dirty="0"/>
          </a:p>
        </p:txBody>
      </p:sp>
      <p:pic>
        <p:nvPicPr>
          <p:cNvPr id="5" name="Top 10 things to do in Toronto - torontobackpacker_com.wmv">
            <a:hlinkClick r:id="" action="ppaction://media"/>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4"/>
          <a:stretch>
            <a:fillRect/>
          </a:stretch>
        </p:blipFill>
        <p:spPr>
          <a:xfrm>
            <a:off x="179512" y="1700808"/>
            <a:ext cx="4096455" cy="2304256"/>
          </a:xfrm>
        </p:spPr>
      </p:pic>
      <p:sp>
        <p:nvSpPr>
          <p:cNvPr id="4" name="Zástupný symbol obsahu 3"/>
          <p:cNvSpPr>
            <a:spLocks noGrp="1"/>
          </p:cNvSpPr>
          <p:nvPr>
            <p:ph sz="half" idx="2"/>
          </p:nvPr>
        </p:nvSpPr>
        <p:spPr>
          <a:xfrm>
            <a:off x="4427984" y="692696"/>
            <a:ext cx="4608512" cy="6048672"/>
          </a:xfrm>
        </p:spPr>
        <p:txBody>
          <a:bodyPr>
            <a:normAutofit fontScale="70000" lnSpcReduction="20000"/>
          </a:bodyPr>
          <a:lstStyle/>
          <a:p>
            <a:r>
              <a:rPr lang="sk-SK" b="1" dirty="0" err="1"/>
              <a:t>Listen</a:t>
            </a:r>
            <a:r>
              <a:rPr lang="sk-SK" b="1" dirty="0"/>
              <a:t> to </a:t>
            </a:r>
            <a:r>
              <a:rPr lang="sk-SK" b="1" dirty="0" err="1"/>
              <a:t>the</a:t>
            </a:r>
            <a:r>
              <a:rPr lang="sk-SK" b="1" dirty="0"/>
              <a:t> video </a:t>
            </a:r>
            <a:endParaRPr lang="sk-SK" b="1" dirty="0" smtClean="0"/>
          </a:p>
          <a:p>
            <a:pPr marL="0" indent="0">
              <a:buNone/>
            </a:pPr>
            <a:r>
              <a:rPr lang="sk-SK" b="1" dirty="0"/>
              <a:t> </a:t>
            </a:r>
            <a:r>
              <a:rPr lang="sk-SK" b="1" dirty="0" smtClean="0"/>
              <a:t>    and </a:t>
            </a:r>
            <a:r>
              <a:rPr lang="sk-SK" b="1" dirty="0" err="1"/>
              <a:t>answer</a:t>
            </a:r>
            <a:r>
              <a:rPr lang="sk-SK" b="1" dirty="0"/>
              <a:t> </a:t>
            </a:r>
            <a:r>
              <a:rPr lang="sk-SK" b="1" dirty="0" err="1"/>
              <a:t>the</a:t>
            </a:r>
            <a:r>
              <a:rPr lang="sk-SK" b="1" dirty="0"/>
              <a:t> </a:t>
            </a:r>
            <a:r>
              <a:rPr lang="sk-SK" b="1" dirty="0" err="1"/>
              <a:t>questions</a:t>
            </a:r>
            <a:r>
              <a:rPr lang="sk-SK" b="1" dirty="0"/>
              <a:t>:</a:t>
            </a:r>
          </a:p>
          <a:p>
            <a:endParaRPr lang="sk-SK" dirty="0"/>
          </a:p>
          <a:p>
            <a:pPr marL="0" indent="0" algn="just">
              <a:buNone/>
            </a:pPr>
            <a:r>
              <a:rPr lang="sk-SK" sz="2600" b="1" dirty="0"/>
              <a:t>10)</a:t>
            </a:r>
            <a:r>
              <a:rPr lang="sk-SK" sz="2600" dirty="0"/>
              <a:t> </a:t>
            </a:r>
            <a:r>
              <a:rPr lang="sk-SK" sz="2600" dirty="0" err="1"/>
              <a:t>What</a:t>
            </a:r>
            <a:r>
              <a:rPr lang="sk-SK" sz="2600" dirty="0"/>
              <a:t> </a:t>
            </a:r>
            <a:r>
              <a:rPr lang="sk-SK" sz="2600" dirty="0" err="1"/>
              <a:t>does</a:t>
            </a:r>
            <a:r>
              <a:rPr lang="sk-SK" sz="2600" dirty="0"/>
              <a:t> </a:t>
            </a:r>
            <a:r>
              <a:rPr lang="sk-SK" sz="2600" dirty="0" err="1"/>
              <a:t>the</a:t>
            </a:r>
            <a:r>
              <a:rPr lang="sk-SK" sz="2600" dirty="0"/>
              <a:t> big </a:t>
            </a:r>
            <a:r>
              <a:rPr lang="sk-SK" sz="2600" dirty="0" err="1"/>
              <a:t>breakfast</a:t>
            </a:r>
            <a:r>
              <a:rPr lang="sk-SK" sz="2600" dirty="0"/>
              <a:t> </a:t>
            </a:r>
            <a:r>
              <a:rPr lang="sk-SK" sz="2600" dirty="0" err="1" smtClean="0"/>
              <a:t>at</a:t>
            </a:r>
            <a:r>
              <a:rPr lang="sk-SK" sz="2600" dirty="0" smtClean="0"/>
              <a:t> </a:t>
            </a:r>
            <a:r>
              <a:rPr lang="sk-SK" sz="2600" dirty="0" err="1" smtClean="0"/>
              <a:t>Frans</a:t>
            </a:r>
            <a:endParaRPr lang="sk-SK" sz="2600" dirty="0" smtClean="0"/>
          </a:p>
          <a:p>
            <a:pPr marL="0" indent="0" algn="just">
              <a:buNone/>
            </a:pPr>
            <a:r>
              <a:rPr lang="sk-SK" sz="2600" dirty="0"/>
              <a:t> </a:t>
            </a:r>
            <a:r>
              <a:rPr lang="sk-SK" sz="2600" dirty="0" smtClean="0"/>
              <a:t>      </a:t>
            </a:r>
            <a:r>
              <a:rPr lang="sk-SK" sz="2600" dirty="0" err="1"/>
              <a:t>include</a:t>
            </a:r>
            <a:r>
              <a:rPr lang="sk-SK" sz="2600" dirty="0"/>
              <a:t>?</a:t>
            </a:r>
          </a:p>
          <a:p>
            <a:pPr marL="0" indent="0" algn="just">
              <a:buNone/>
            </a:pPr>
            <a:r>
              <a:rPr lang="sk-SK" sz="2600" b="1" dirty="0"/>
              <a:t> 9) </a:t>
            </a:r>
            <a:r>
              <a:rPr lang="sk-SK" sz="2600" dirty="0" err="1"/>
              <a:t>What</a:t>
            </a:r>
            <a:r>
              <a:rPr lang="sk-SK" sz="2600" dirty="0"/>
              <a:t> are </a:t>
            </a:r>
            <a:r>
              <a:rPr lang="sk-SK" sz="2600" dirty="0" err="1"/>
              <a:t>the</a:t>
            </a:r>
            <a:r>
              <a:rPr lang="sk-SK" sz="2600" dirty="0"/>
              <a:t> </a:t>
            </a:r>
            <a:r>
              <a:rPr lang="sk-SK" sz="2600" dirty="0" err="1"/>
              <a:t>names</a:t>
            </a:r>
            <a:r>
              <a:rPr lang="sk-SK" sz="2600" dirty="0"/>
              <a:t> </a:t>
            </a:r>
            <a:r>
              <a:rPr lang="sk-SK" sz="2600" dirty="0" err="1"/>
              <a:t>of</a:t>
            </a:r>
            <a:r>
              <a:rPr lang="sk-SK" sz="2600" dirty="0"/>
              <a:t> </a:t>
            </a:r>
            <a:r>
              <a:rPr lang="sk-SK" sz="2600" dirty="0" err="1"/>
              <a:t>the</a:t>
            </a:r>
            <a:r>
              <a:rPr lang="sk-SK" sz="2600" dirty="0"/>
              <a:t> </a:t>
            </a:r>
            <a:r>
              <a:rPr lang="sk-SK" sz="2600" dirty="0" smtClean="0"/>
              <a:t>most </a:t>
            </a:r>
            <a:r>
              <a:rPr lang="sk-SK" sz="2600" dirty="0" err="1" smtClean="0"/>
              <a:t>famous</a:t>
            </a:r>
            <a:endParaRPr lang="sk-SK" sz="2600" dirty="0" smtClean="0"/>
          </a:p>
          <a:p>
            <a:pPr marL="0" indent="0" algn="just">
              <a:buNone/>
            </a:pPr>
            <a:r>
              <a:rPr lang="sk-SK" sz="2600" dirty="0" smtClean="0"/>
              <a:t>      </a:t>
            </a:r>
            <a:r>
              <a:rPr lang="sk-SK" sz="2600" dirty="0" err="1" smtClean="0"/>
              <a:t>historical</a:t>
            </a:r>
            <a:r>
              <a:rPr lang="sk-SK" sz="2600" dirty="0" smtClean="0"/>
              <a:t> </a:t>
            </a:r>
            <a:r>
              <a:rPr lang="sk-SK" sz="2600" dirty="0" err="1"/>
              <a:t>theatres</a:t>
            </a:r>
            <a:r>
              <a:rPr lang="sk-SK" sz="2600" dirty="0"/>
              <a:t>?</a:t>
            </a:r>
          </a:p>
          <a:p>
            <a:pPr marL="0" indent="0" algn="just">
              <a:buNone/>
            </a:pPr>
            <a:r>
              <a:rPr lang="sk-SK" sz="2600" b="1" dirty="0"/>
              <a:t> </a:t>
            </a:r>
            <a:r>
              <a:rPr lang="sk-SK" sz="2600" b="1" dirty="0" smtClean="0"/>
              <a:t>8)</a:t>
            </a:r>
            <a:r>
              <a:rPr lang="sk-SK" sz="2600" dirty="0" smtClean="0"/>
              <a:t> </a:t>
            </a:r>
            <a:r>
              <a:rPr lang="sk-SK" sz="2600" dirty="0" err="1" smtClean="0"/>
              <a:t>How</a:t>
            </a:r>
            <a:r>
              <a:rPr lang="sk-SK" sz="2600" dirty="0" smtClean="0"/>
              <a:t> </a:t>
            </a:r>
            <a:r>
              <a:rPr lang="sk-SK" sz="2600" dirty="0" err="1"/>
              <a:t>long</a:t>
            </a:r>
            <a:r>
              <a:rPr lang="sk-SK" sz="2600" dirty="0"/>
              <a:t> </a:t>
            </a:r>
            <a:r>
              <a:rPr lang="sk-SK" sz="2600" dirty="0" err="1"/>
              <a:t>is</a:t>
            </a:r>
            <a:r>
              <a:rPr lang="sk-SK" sz="2600" dirty="0"/>
              <a:t> </a:t>
            </a:r>
            <a:r>
              <a:rPr lang="sk-SK" sz="2600" dirty="0" err="1"/>
              <a:t>the</a:t>
            </a:r>
            <a:r>
              <a:rPr lang="sk-SK" sz="2600" dirty="0"/>
              <a:t> </a:t>
            </a:r>
            <a:r>
              <a:rPr lang="sk-SK" sz="2600" dirty="0" err="1"/>
              <a:t>underground</a:t>
            </a:r>
            <a:r>
              <a:rPr lang="sk-SK" sz="2600" dirty="0"/>
              <a:t> </a:t>
            </a:r>
            <a:r>
              <a:rPr lang="sk-SK" sz="2600" dirty="0" err="1" smtClean="0"/>
              <a:t>shopping</a:t>
            </a:r>
            <a:r>
              <a:rPr lang="sk-SK" sz="2600" dirty="0" smtClean="0"/>
              <a:t> </a:t>
            </a:r>
            <a:r>
              <a:rPr lang="sk-SK" sz="2600" dirty="0" err="1" smtClean="0"/>
              <a:t>area</a:t>
            </a:r>
            <a:endParaRPr lang="sk-SK" sz="2600" dirty="0" smtClean="0"/>
          </a:p>
          <a:p>
            <a:pPr marL="0" indent="0" algn="just">
              <a:buNone/>
            </a:pPr>
            <a:r>
              <a:rPr lang="sk-SK" sz="2600" dirty="0"/>
              <a:t> </a:t>
            </a:r>
            <a:r>
              <a:rPr lang="sk-SK" sz="2600" dirty="0" smtClean="0"/>
              <a:t>    </a:t>
            </a:r>
            <a:r>
              <a:rPr lang="sk-SK" sz="2600" dirty="0"/>
              <a:t>in </a:t>
            </a:r>
            <a:r>
              <a:rPr lang="sk-SK" sz="2600" dirty="0" err="1"/>
              <a:t>Toronto</a:t>
            </a:r>
            <a:r>
              <a:rPr lang="sk-SK" sz="2600" dirty="0"/>
              <a:t>?</a:t>
            </a:r>
          </a:p>
          <a:p>
            <a:pPr marL="0" indent="0" algn="just">
              <a:buNone/>
            </a:pPr>
            <a:r>
              <a:rPr lang="sk-SK" sz="2600" b="1" dirty="0"/>
              <a:t> 7)</a:t>
            </a:r>
            <a:r>
              <a:rPr lang="sk-SK" sz="2600" dirty="0"/>
              <a:t> </a:t>
            </a:r>
            <a:r>
              <a:rPr lang="sk-SK" sz="2600" dirty="0" err="1"/>
              <a:t>How</a:t>
            </a:r>
            <a:r>
              <a:rPr lang="sk-SK" sz="2600" dirty="0"/>
              <a:t> </a:t>
            </a:r>
            <a:r>
              <a:rPr lang="sk-SK" sz="2600" dirty="0" err="1"/>
              <a:t>large</a:t>
            </a:r>
            <a:r>
              <a:rPr lang="sk-SK" sz="2600" dirty="0"/>
              <a:t> </a:t>
            </a:r>
            <a:r>
              <a:rPr lang="sk-SK" sz="2600" dirty="0" err="1"/>
              <a:t>is</a:t>
            </a:r>
            <a:r>
              <a:rPr lang="sk-SK" sz="2600" dirty="0"/>
              <a:t> </a:t>
            </a:r>
            <a:r>
              <a:rPr lang="sk-SK" sz="2600" dirty="0" err="1"/>
              <a:t>Toronto</a:t>
            </a:r>
            <a:r>
              <a:rPr lang="sk-SK" sz="2600" dirty="0"/>
              <a:t> </a:t>
            </a:r>
            <a:r>
              <a:rPr lang="sk-SK" sz="2600" dirty="0" err="1"/>
              <a:t>Chinatown</a:t>
            </a:r>
            <a:r>
              <a:rPr lang="sk-SK" sz="2600" dirty="0"/>
              <a:t>?</a:t>
            </a:r>
          </a:p>
          <a:p>
            <a:pPr marL="0" indent="0" algn="just">
              <a:buNone/>
            </a:pPr>
            <a:r>
              <a:rPr lang="sk-SK" sz="2600" b="1" dirty="0"/>
              <a:t> 6)</a:t>
            </a:r>
            <a:r>
              <a:rPr lang="sk-SK" sz="2600" dirty="0"/>
              <a:t> </a:t>
            </a:r>
            <a:r>
              <a:rPr lang="sk-SK" sz="2600" dirty="0" err="1"/>
              <a:t>What</a:t>
            </a:r>
            <a:r>
              <a:rPr lang="sk-SK" sz="2600" dirty="0"/>
              <a:t> </a:t>
            </a:r>
            <a:r>
              <a:rPr lang="sk-SK" sz="2600" dirty="0" err="1"/>
              <a:t>is</a:t>
            </a:r>
            <a:r>
              <a:rPr lang="sk-SK" sz="2600" dirty="0"/>
              <a:t> </a:t>
            </a:r>
            <a:r>
              <a:rPr lang="sk-SK" sz="2600" dirty="0" err="1"/>
              <a:t>the</a:t>
            </a:r>
            <a:r>
              <a:rPr lang="sk-SK" sz="2600" dirty="0"/>
              <a:t> ROM?</a:t>
            </a:r>
          </a:p>
          <a:p>
            <a:pPr marL="0" indent="0" algn="just">
              <a:buNone/>
            </a:pPr>
            <a:r>
              <a:rPr lang="sk-SK" sz="2600" b="1" dirty="0"/>
              <a:t> 5)</a:t>
            </a:r>
            <a:r>
              <a:rPr lang="sk-SK" sz="2600" dirty="0"/>
              <a:t> </a:t>
            </a:r>
            <a:r>
              <a:rPr lang="sk-SK" sz="2600" dirty="0" err="1"/>
              <a:t>When</a:t>
            </a:r>
            <a:r>
              <a:rPr lang="sk-SK" sz="2600" dirty="0"/>
              <a:t> </a:t>
            </a:r>
            <a:r>
              <a:rPr lang="sk-SK" sz="2600" dirty="0" err="1"/>
              <a:t>is</a:t>
            </a:r>
            <a:r>
              <a:rPr lang="sk-SK" sz="2600" dirty="0"/>
              <a:t> </a:t>
            </a:r>
            <a:r>
              <a:rPr lang="sk-SK" sz="2600" dirty="0" err="1"/>
              <a:t>the</a:t>
            </a:r>
            <a:r>
              <a:rPr lang="sk-SK" sz="2600" dirty="0"/>
              <a:t> </a:t>
            </a:r>
            <a:r>
              <a:rPr lang="sk-SK" sz="2600" dirty="0" err="1"/>
              <a:t>ice-rink</a:t>
            </a:r>
            <a:r>
              <a:rPr lang="sk-SK" sz="2600" dirty="0"/>
              <a:t> </a:t>
            </a:r>
            <a:r>
              <a:rPr lang="sk-SK" sz="2600" dirty="0" err="1"/>
              <a:t>at</a:t>
            </a:r>
            <a:r>
              <a:rPr lang="sk-SK" sz="2600" dirty="0"/>
              <a:t> </a:t>
            </a:r>
            <a:r>
              <a:rPr lang="sk-SK" sz="2600" dirty="0" err="1"/>
              <a:t>Nathan</a:t>
            </a:r>
            <a:r>
              <a:rPr lang="sk-SK" sz="2600" dirty="0"/>
              <a:t> </a:t>
            </a:r>
            <a:r>
              <a:rPr lang="sk-SK" sz="2600" dirty="0" err="1" smtClean="0"/>
              <a:t>Phillips</a:t>
            </a:r>
            <a:r>
              <a:rPr lang="sk-SK" sz="2600" dirty="0"/>
              <a:t> </a:t>
            </a:r>
            <a:endParaRPr lang="sk-SK" sz="2600" dirty="0" smtClean="0"/>
          </a:p>
          <a:p>
            <a:pPr marL="0" indent="0" algn="just">
              <a:buNone/>
            </a:pPr>
            <a:r>
              <a:rPr lang="sk-SK" sz="2600" dirty="0"/>
              <a:t> </a:t>
            </a:r>
            <a:r>
              <a:rPr lang="sk-SK" sz="2600" dirty="0" smtClean="0"/>
              <a:t>    </a:t>
            </a:r>
            <a:r>
              <a:rPr lang="sk-SK" sz="2600" dirty="0" err="1" smtClean="0"/>
              <a:t>Square</a:t>
            </a:r>
            <a:r>
              <a:rPr lang="sk-SK" sz="2600" dirty="0" smtClean="0"/>
              <a:t> </a:t>
            </a:r>
            <a:r>
              <a:rPr lang="sk-SK" sz="2600" dirty="0" err="1"/>
              <a:t>open</a:t>
            </a:r>
            <a:r>
              <a:rPr lang="sk-SK" sz="2600" dirty="0"/>
              <a:t>?</a:t>
            </a:r>
          </a:p>
          <a:p>
            <a:pPr marL="0" indent="0" algn="just">
              <a:buNone/>
            </a:pPr>
            <a:r>
              <a:rPr lang="sk-SK" sz="2600" dirty="0"/>
              <a:t> </a:t>
            </a:r>
            <a:r>
              <a:rPr lang="sk-SK" sz="2600" b="1" dirty="0"/>
              <a:t>4)</a:t>
            </a:r>
            <a:r>
              <a:rPr lang="sk-SK" sz="2600" dirty="0"/>
              <a:t> </a:t>
            </a:r>
            <a:r>
              <a:rPr lang="sk-SK" sz="2600" dirty="0" err="1"/>
              <a:t>Who</a:t>
            </a:r>
            <a:r>
              <a:rPr lang="sk-SK" sz="2600" dirty="0"/>
              <a:t> </a:t>
            </a:r>
            <a:r>
              <a:rPr lang="sk-SK" sz="2600" dirty="0" err="1"/>
              <a:t>likes</a:t>
            </a:r>
            <a:r>
              <a:rPr lang="sk-SK" sz="2600" dirty="0"/>
              <a:t> </a:t>
            </a:r>
            <a:r>
              <a:rPr lang="sk-SK" sz="2600" dirty="0" err="1"/>
              <a:t>visiting</a:t>
            </a:r>
            <a:r>
              <a:rPr lang="sk-SK" sz="2600" dirty="0"/>
              <a:t> </a:t>
            </a:r>
            <a:r>
              <a:rPr lang="sk-SK" sz="2600" dirty="0" err="1"/>
              <a:t>bars</a:t>
            </a:r>
            <a:r>
              <a:rPr lang="sk-SK" sz="2600" dirty="0"/>
              <a:t> on </a:t>
            </a:r>
            <a:r>
              <a:rPr lang="sk-SK" sz="2600" dirty="0" err="1"/>
              <a:t>College</a:t>
            </a:r>
            <a:r>
              <a:rPr lang="sk-SK" sz="2600" dirty="0"/>
              <a:t> </a:t>
            </a:r>
            <a:r>
              <a:rPr lang="sk-SK" sz="2600" dirty="0" smtClean="0"/>
              <a:t>St. and</a:t>
            </a:r>
          </a:p>
          <a:p>
            <a:pPr marL="0" indent="0" algn="just">
              <a:buNone/>
            </a:pPr>
            <a:r>
              <a:rPr lang="sk-SK" sz="2600" dirty="0"/>
              <a:t> </a:t>
            </a:r>
            <a:r>
              <a:rPr lang="sk-SK" sz="2600" dirty="0" smtClean="0"/>
              <a:t>     </a:t>
            </a:r>
            <a:r>
              <a:rPr lang="sk-SK" sz="2600" dirty="0" err="1"/>
              <a:t>why</a:t>
            </a:r>
            <a:r>
              <a:rPr lang="sk-SK" sz="2600" dirty="0"/>
              <a:t>?</a:t>
            </a:r>
          </a:p>
          <a:p>
            <a:pPr marL="0" indent="0" algn="just">
              <a:buNone/>
            </a:pPr>
            <a:r>
              <a:rPr lang="sk-SK" sz="2600" b="1" dirty="0"/>
              <a:t> 3)</a:t>
            </a:r>
            <a:r>
              <a:rPr lang="sk-SK" sz="2600" dirty="0"/>
              <a:t> </a:t>
            </a:r>
            <a:r>
              <a:rPr lang="sk-SK" sz="2600" dirty="0" err="1"/>
              <a:t>Which</a:t>
            </a:r>
            <a:r>
              <a:rPr lang="sk-SK" sz="2600" dirty="0"/>
              <a:t> </a:t>
            </a:r>
            <a:r>
              <a:rPr lang="sk-SK" sz="2600" dirty="0" err="1"/>
              <a:t>is</a:t>
            </a:r>
            <a:r>
              <a:rPr lang="sk-SK" sz="2600" dirty="0"/>
              <a:t> </a:t>
            </a:r>
            <a:r>
              <a:rPr lang="sk-SK" sz="2600" dirty="0" err="1"/>
              <a:t>the</a:t>
            </a:r>
            <a:r>
              <a:rPr lang="sk-SK" sz="2600" dirty="0"/>
              <a:t> </a:t>
            </a:r>
            <a:r>
              <a:rPr lang="sk-SK" sz="2600" dirty="0" err="1"/>
              <a:t>biggest</a:t>
            </a:r>
            <a:r>
              <a:rPr lang="sk-SK" sz="2600" dirty="0"/>
              <a:t> </a:t>
            </a:r>
            <a:r>
              <a:rPr lang="sk-SK" sz="2600" dirty="0" err="1"/>
              <a:t>ice</a:t>
            </a:r>
            <a:r>
              <a:rPr lang="sk-SK" sz="2600" dirty="0"/>
              <a:t> </a:t>
            </a:r>
            <a:r>
              <a:rPr lang="sk-SK" sz="2600" dirty="0" err="1"/>
              <a:t>hockey</a:t>
            </a:r>
            <a:r>
              <a:rPr lang="sk-SK" sz="2600" dirty="0"/>
              <a:t> team </a:t>
            </a:r>
            <a:r>
              <a:rPr lang="sk-SK" sz="2600" dirty="0" smtClean="0"/>
              <a:t>in</a:t>
            </a:r>
          </a:p>
          <a:p>
            <a:pPr marL="0" indent="0" algn="just">
              <a:buNone/>
            </a:pPr>
            <a:r>
              <a:rPr lang="sk-SK" sz="2600" dirty="0"/>
              <a:t> </a:t>
            </a:r>
            <a:r>
              <a:rPr lang="sk-SK" sz="2600" dirty="0" smtClean="0"/>
              <a:t>    </a:t>
            </a:r>
            <a:r>
              <a:rPr lang="sk-SK" sz="2600" dirty="0" err="1" smtClean="0"/>
              <a:t>Toronto</a:t>
            </a:r>
            <a:r>
              <a:rPr lang="sk-SK" sz="2600" dirty="0"/>
              <a:t>?</a:t>
            </a:r>
          </a:p>
          <a:p>
            <a:pPr marL="0" indent="0" algn="just">
              <a:buNone/>
            </a:pPr>
            <a:r>
              <a:rPr lang="sk-SK" sz="2600" b="1" dirty="0"/>
              <a:t> 2)</a:t>
            </a:r>
            <a:r>
              <a:rPr lang="sk-SK" sz="2600" dirty="0"/>
              <a:t> </a:t>
            </a:r>
            <a:r>
              <a:rPr lang="sk-SK" sz="2600" dirty="0" err="1"/>
              <a:t>What</a:t>
            </a:r>
            <a:r>
              <a:rPr lang="sk-SK" sz="2600" dirty="0"/>
              <a:t> </a:t>
            </a:r>
            <a:r>
              <a:rPr lang="sk-SK" sz="2600" dirty="0" err="1"/>
              <a:t>is</a:t>
            </a:r>
            <a:r>
              <a:rPr lang="sk-SK" sz="2600" dirty="0"/>
              <a:t> </a:t>
            </a:r>
            <a:r>
              <a:rPr lang="sk-SK" sz="2600" dirty="0" err="1"/>
              <a:t>the</a:t>
            </a:r>
            <a:r>
              <a:rPr lang="sk-SK" sz="2600" dirty="0"/>
              <a:t> </a:t>
            </a:r>
            <a:r>
              <a:rPr lang="sk-SK" sz="2600" dirty="0" err="1"/>
              <a:t>name</a:t>
            </a:r>
            <a:r>
              <a:rPr lang="sk-SK" sz="2600" dirty="0"/>
              <a:t> </a:t>
            </a:r>
            <a:r>
              <a:rPr lang="sk-SK" sz="2600" dirty="0" err="1"/>
              <a:t>of</a:t>
            </a:r>
            <a:r>
              <a:rPr lang="sk-SK" sz="2600" dirty="0"/>
              <a:t> </a:t>
            </a:r>
            <a:r>
              <a:rPr lang="sk-SK" sz="2600" dirty="0" err="1"/>
              <a:t>the</a:t>
            </a:r>
            <a:r>
              <a:rPr lang="sk-SK" sz="2600" dirty="0"/>
              <a:t> </a:t>
            </a:r>
            <a:r>
              <a:rPr lang="sk-SK" sz="2600" dirty="0" err="1" smtClean="0"/>
              <a:t>largest</a:t>
            </a:r>
            <a:r>
              <a:rPr lang="sk-SK" sz="2600" dirty="0"/>
              <a:t> </a:t>
            </a:r>
            <a:r>
              <a:rPr lang="sk-SK" sz="2600" dirty="0" smtClean="0"/>
              <a:t>department</a:t>
            </a:r>
          </a:p>
          <a:p>
            <a:pPr marL="0" indent="0" algn="just">
              <a:buNone/>
            </a:pPr>
            <a:r>
              <a:rPr lang="sk-SK" sz="2600" dirty="0"/>
              <a:t> </a:t>
            </a:r>
            <a:r>
              <a:rPr lang="sk-SK" sz="2600" dirty="0" smtClean="0"/>
              <a:t>    </a:t>
            </a:r>
            <a:r>
              <a:rPr lang="sk-SK" sz="2600" dirty="0" err="1"/>
              <a:t>store</a:t>
            </a:r>
            <a:r>
              <a:rPr lang="sk-SK" sz="2600" dirty="0"/>
              <a:t> in </a:t>
            </a:r>
            <a:r>
              <a:rPr lang="sk-SK" sz="2600" dirty="0" err="1"/>
              <a:t>the</a:t>
            </a:r>
            <a:r>
              <a:rPr lang="sk-SK" sz="2600" dirty="0"/>
              <a:t> </a:t>
            </a:r>
            <a:r>
              <a:rPr lang="sk-SK" sz="2600" dirty="0" err="1"/>
              <a:t>world</a:t>
            </a:r>
            <a:r>
              <a:rPr lang="sk-SK" sz="2600" dirty="0"/>
              <a:t>?</a:t>
            </a:r>
          </a:p>
          <a:p>
            <a:pPr marL="0" indent="0" algn="just">
              <a:buNone/>
            </a:pPr>
            <a:r>
              <a:rPr lang="sk-SK" sz="2600" dirty="0"/>
              <a:t> </a:t>
            </a:r>
            <a:r>
              <a:rPr lang="sk-SK" sz="2600" b="1" dirty="0"/>
              <a:t>1)</a:t>
            </a:r>
            <a:r>
              <a:rPr lang="sk-SK" sz="2600" dirty="0"/>
              <a:t> </a:t>
            </a:r>
            <a:r>
              <a:rPr lang="sk-SK" sz="2600" dirty="0" err="1"/>
              <a:t>When</a:t>
            </a:r>
            <a:r>
              <a:rPr lang="sk-SK" sz="2600" dirty="0"/>
              <a:t> </a:t>
            </a:r>
            <a:r>
              <a:rPr lang="sk-SK" sz="2600" dirty="0" err="1"/>
              <a:t>was</a:t>
            </a:r>
            <a:r>
              <a:rPr lang="sk-SK" sz="2600" dirty="0"/>
              <a:t> </a:t>
            </a:r>
            <a:r>
              <a:rPr lang="sk-SK" sz="2600" dirty="0" err="1"/>
              <a:t>the</a:t>
            </a:r>
            <a:r>
              <a:rPr lang="sk-SK" sz="2600" dirty="0"/>
              <a:t> CN </a:t>
            </a:r>
            <a:r>
              <a:rPr lang="sk-SK" sz="2600" dirty="0" err="1"/>
              <a:t>Tower</a:t>
            </a:r>
            <a:r>
              <a:rPr lang="sk-SK" sz="2600" dirty="0"/>
              <a:t> </a:t>
            </a:r>
            <a:r>
              <a:rPr lang="sk-SK" sz="2600" dirty="0" err="1"/>
              <a:t>built</a:t>
            </a:r>
            <a:r>
              <a:rPr lang="sk-SK" sz="2600" dirty="0"/>
              <a:t>?</a:t>
            </a:r>
          </a:p>
          <a:p>
            <a:endParaRPr lang="sk-SK" dirty="0"/>
          </a:p>
        </p:txBody>
      </p:sp>
    </p:spTree>
    <p:extLst>
      <p:ext uri="{BB962C8B-B14F-4D97-AF65-F5344CB8AC3E}">
        <p14:creationId xmlns:p14="http://schemas.microsoft.com/office/powerpoint/2010/main" val="1545312310"/>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83568" y="836712"/>
            <a:ext cx="7704856" cy="634082"/>
          </a:xfrm>
        </p:spPr>
        <p:txBody>
          <a:bodyPr>
            <a:noAutofit/>
          </a:bodyPr>
          <a:lstStyle/>
          <a:p>
            <a:r>
              <a:rPr lang="sk-SK" sz="3200" b="1" dirty="0" smtClean="0">
                <a:solidFill>
                  <a:srgbClr val="FF0000"/>
                </a:solidFill>
              </a:rPr>
              <a:t>Top 10 </a:t>
            </a:r>
            <a:r>
              <a:rPr lang="sk-SK" sz="3200" b="1" dirty="0" err="1" smtClean="0">
                <a:solidFill>
                  <a:srgbClr val="FF0000"/>
                </a:solidFill>
              </a:rPr>
              <a:t>things</a:t>
            </a:r>
            <a:r>
              <a:rPr lang="sk-SK" sz="3200" b="1" dirty="0" smtClean="0">
                <a:solidFill>
                  <a:srgbClr val="FF0000"/>
                </a:solidFill>
              </a:rPr>
              <a:t> to do and </a:t>
            </a:r>
            <a:r>
              <a:rPr lang="sk-SK" sz="3200" b="1" dirty="0" err="1" smtClean="0">
                <a:solidFill>
                  <a:srgbClr val="FF0000"/>
                </a:solidFill>
              </a:rPr>
              <a:t>see</a:t>
            </a:r>
            <a:r>
              <a:rPr lang="sk-SK" sz="3200" b="1" dirty="0" smtClean="0">
                <a:solidFill>
                  <a:srgbClr val="FF0000"/>
                </a:solidFill>
              </a:rPr>
              <a:t> in </a:t>
            </a:r>
            <a:r>
              <a:rPr lang="sk-SK" sz="3200" b="1" dirty="0" err="1" smtClean="0">
                <a:solidFill>
                  <a:srgbClr val="FF0000"/>
                </a:solidFill>
              </a:rPr>
              <a:t>Toronto</a:t>
            </a:r>
            <a:endParaRPr lang="sk-SK" sz="3200" b="1" dirty="0">
              <a:solidFill>
                <a:srgbClr val="FF0000"/>
              </a:solidFill>
            </a:endParaRPr>
          </a:p>
        </p:txBody>
      </p:sp>
      <p:pic>
        <p:nvPicPr>
          <p:cNvPr id="3" name="Top 10 things to do in Toronto - torontobackpacker_com.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43653" y="1916832"/>
            <a:ext cx="7424824" cy="4176464"/>
          </a:xfrm>
          <a:prstGeom prst="rect">
            <a:avLst/>
          </a:prstGeom>
        </p:spPr>
      </p:pic>
    </p:spTree>
    <p:extLst>
      <p:ext uri="{BB962C8B-B14F-4D97-AF65-F5344CB8AC3E}">
        <p14:creationId xmlns:p14="http://schemas.microsoft.com/office/powerpoint/2010/main" val="1334643745"/>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51520" y="764704"/>
            <a:ext cx="8280920" cy="432048"/>
          </a:xfrm>
        </p:spPr>
        <p:txBody>
          <a:bodyPr>
            <a:normAutofit fontScale="90000"/>
          </a:bodyPr>
          <a:lstStyle/>
          <a:p>
            <a:r>
              <a:rPr lang="sk-SK" sz="3200" b="1" dirty="0">
                <a:solidFill>
                  <a:srgbClr val="FF0000"/>
                </a:solidFill>
              </a:rPr>
              <a:t>Top 10 </a:t>
            </a:r>
            <a:r>
              <a:rPr lang="sk-SK" sz="3200" b="1" dirty="0" err="1">
                <a:solidFill>
                  <a:srgbClr val="FF0000"/>
                </a:solidFill>
              </a:rPr>
              <a:t>things</a:t>
            </a:r>
            <a:r>
              <a:rPr lang="sk-SK" sz="3200" b="1" dirty="0">
                <a:solidFill>
                  <a:srgbClr val="FF0000"/>
                </a:solidFill>
              </a:rPr>
              <a:t> to do and </a:t>
            </a:r>
            <a:r>
              <a:rPr lang="sk-SK" sz="3200" b="1" dirty="0" err="1">
                <a:solidFill>
                  <a:srgbClr val="FF0000"/>
                </a:solidFill>
              </a:rPr>
              <a:t>see</a:t>
            </a:r>
            <a:r>
              <a:rPr lang="sk-SK" sz="3200" b="1" dirty="0">
                <a:solidFill>
                  <a:srgbClr val="FF0000"/>
                </a:solidFill>
              </a:rPr>
              <a:t> in </a:t>
            </a:r>
            <a:r>
              <a:rPr lang="sk-SK" sz="3200" b="1" dirty="0" err="1">
                <a:solidFill>
                  <a:srgbClr val="FF0000"/>
                </a:solidFill>
              </a:rPr>
              <a:t>Toronto</a:t>
            </a:r>
            <a:endParaRPr lang="sk-SK" sz="3200" dirty="0"/>
          </a:p>
        </p:txBody>
      </p:sp>
      <p:sp>
        <p:nvSpPr>
          <p:cNvPr id="3" name="Zástupný symbol obsahu 2"/>
          <p:cNvSpPr>
            <a:spLocks noGrp="1"/>
          </p:cNvSpPr>
          <p:nvPr>
            <p:ph sz="half" idx="1"/>
          </p:nvPr>
        </p:nvSpPr>
        <p:spPr>
          <a:xfrm>
            <a:off x="107504" y="1340768"/>
            <a:ext cx="4320480" cy="3240361"/>
          </a:xfrm>
        </p:spPr>
        <p:txBody>
          <a:bodyPr>
            <a:normAutofit fontScale="40000" lnSpcReduction="20000"/>
          </a:bodyPr>
          <a:lstStyle/>
          <a:p>
            <a:pPr marL="0" indent="0">
              <a:buNone/>
            </a:pPr>
            <a:r>
              <a:rPr lang="sk-SK" sz="4000" b="1" dirty="0" smtClean="0"/>
              <a:t>10)</a:t>
            </a:r>
            <a:r>
              <a:rPr lang="sk-SK" sz="4000" dirty="0" smtClean="0"/>
              <a:t> </a:t>
            </a:r>
            <a:r>
              <a:rPr lang="sk-SK" sz="4000" dirty="0"/>
              <a:t>2 </a:t>
            </a:r>
            <a:r>
              <a:rPr lang="sk-SK" sz="4000" dirty="0" err="1"/>
              <a:t>eggs</a:t>
            </a:r>
            <a:r>
              <a:rPr lang="sk-SK" sz="4000" dirty="0"/>
              <a:t>, 2 </a:t>
            </a:r>
            <a:r>
              <a:rPr lang="sk-SK" sz="4000" dirty="0" err="1"/>
              <a:t>sausages</a:t>
            </a:r>
            <a:r>
              <a:rPr lang="sk-SK" sz="4000" dirty="0"/>
              <a:t>, 2 </a:t>
            </a:r>
            <a:r>
              <a:rPr lang="sk-SK" sz="4000" dirty="0" err="1" smtClean="0"/>
              <a:t>bacon</a:t>
            </a:r>
            <a:r>
              <a:rPr lang="sk-SK" sz="4000" dirty="0" smtClean="0"/>
              <a:t>, 2 </a:t>
            </a:r>
            <a:r>
              <a:rPr lang="sk-SK" sz="4000" dirty="0" err="1" smtClean="0"/>
              <a:t>pancakes</a:t>
            </a:r>
            <a:r>
              <a:rPr lang="sk-SK" sz="4000" dirty="0" smtClean="0"/>
              <a:t> </a:t>
            </a:r>
            <a:r>
              <a:rPr lang="sk-SK" sz="4000" dirty="0"/>
              <a:t>and </a:t>
            </a:r>
            <a:r>
              <a:rPr lang="sk-SK" sz="4000" dirty="0" smtClean="0"/>
              <a:t>       </a:t>
            </a:r>
            <a:r>
              <a:rPr lang="sk-SK" sz="4000" dirty="0" err="1" smtClean="0"/>
              <a:t>fries</a:t>
            </a:r>
            <a:endParaRPr lang="sk-SK" sz="4000" dirty="0"/>
          </a:p>
          <a:p>
            <a:pPr marL="0" indent="0">
              <a:buNone/>
            </a:pPr>
            <a:r>
              <a:rPr lang="sk-SK" sz="4000" b="1" dirty="0" smtClean="0"/>
              <a:t> 9)   </a:t>
            </a:r>
            <a:r>
              <a:rPr lang="sk-SK" sz="4000" dirty="0" err="1" smtClean="0"/>
              <a:t>Princess</a:t>
            </a:r>
            <a:r>
              <a:rPr lang="sk-SK" sz="4000" dirty="0" smtClean="0"/>
              <a:t> </a:t>
            </a:r>
            <a:r>
              <a:rPr lang="sk-SK" sz="4000" dirty="0" err="1"/>
              <a:t>of</a:t>
            </a:r>
            <a:r>
              <a:rPr lang="sk-SK" sz="4000" dirty="0"/>
              <a:t> </a:t>
            </a:r>
            <a:r>
              <a:rPr lang="sk-SK" sz="4000" dirty="0" smtClean="0"/>
              <a:t>Wales,  </a:t>
            </a:r>
            <a:r>
              <a:rPr lang="sk-SK" sz="4000" dirty="0" err="1"/>
              <a:t>Royal</a:t>
            </a:r>
            <a:r>
              <a:rPr lang="sk-SK" sz="4000" dirty="0"/>
              <a:t> </a:t>
            </a:r>
            <a:r>
              <a:rPr lang="sk-SK" sz="4000" dirty="0" smtClean="0"/>
              <a:t>Alexandra </a:t>
            </a:r>
            <a:r>
              <a:rPr lang="sk-SK" sz="4000" dirty="0" err="1" smtClean="0"/>
              <a:t>Theatre</a:t>
            </a:r>
            <a:endParaRPr lang="sk-SK" sz="4000" dirty="0"/>
          </a:p>
          <a:p>
            <a:pPr marL="0" indent="0">
              <a:buNone/>
            </a:pPr>
            <a:r>
              <a:rPr lang="sk-SK" sz="4000" b="1" dirty="0"/>
              <a:t>8)  </a:t>
            </a:r>
            <a:r>
              <a:rPr lang="sk-SK" sz="4000" b="1" dirty="0" smtClean="0"/>
              <a:t> </a:t>
            </a:r>
            <a:r>
              <a:rPr lang="sk-SK" sz="4000" dirty="0" smtClean="0"/>
              <a:t>27 </a:t>
            </a:r>
            <a:r>
              <a:rPr lang="sk-SK" sz="4000" dirty="0"/>
              <a:t>km </a:t>
            </a:r>
          </a:p>
          <a:p>
            <a:pPr marL="0" indent="0">
              <a:buNone/>
            </a:pPr>
            <a:r>
              <a:rPr lang="sk-SK" sz="4000" b="1" dirty="0"/>
              <a:t>7)</a:t>
            </a:r>
            <a:r>
              <a:rPr lang="sk-SK" sz="4000" dirty="0"/>
              <a:t>  </a:t>
            </a:r>
            <a:r>
              <a:rPr lang="sk-SK" sz="4000" dirty="0" smtClean="0"/>
              <a:t> </a:t>
            </a:r>
            <a:r>
              <a:rPr lang="sk-SK" sz="4000" dirty="0" err="1" smtClean="0"/>
              <a:t>The</a:t>
            </a:r>
            <a:r>
              <a:rPr lang="sk-SK" sz="4000" dirty="0" smtClean="0"/>
              <a:t> </a:t>
            </a:r>
            <a:r>
              <a:rPr lang="sk-SK" sz="4000" dirty="0" err="1"/>
              <a:t>largest</a:t>
            </a:r>
            <a:r>
              <a:rPr lang="sk-SK" sz="4000" dirty="0"/>
              <a:t> </a:t>
            </a:r>
            <a:r>
              <a:rPr lang="sk-SK" sz="4000" dirty="0" err="1"/>
              <a:t>Chinatown</a:t>
            </a:r>
            <a:r>
              <a:rPr lang="sk-SK" sz="4000" dirty="0"/>
              <a:t> in </a:t>
            </a:r>
            <a:r>
              <a:rPr lang="sk-SK" sz="4000" dirty="0" err="1"/>
              <a:t>North</a:t>
            </a:r>
            <a:r>
              <a:rPr lang="sk-SK" sz="4000" dirty="0"/>
              <a:t> </a:t>
            </a:r>
            <a:r>
              <a:rPr lang="sk-SK" sz="4000" dirty="0" err="1"/>
              <a:t>America</a:t>
            </a:r>
            <a:endParaRPr lang="sk-SK" sz="4000" dirty="0"/>
          </a:p>
          <a:p>
            <a:pPr marL="0" indent="0">
              <a:buNone/>
            </a:pPr>
            <a:r>
              <a:rPr lang="sk-SK" sz="4000" b="1" dirty="0"/>
              <a:t>6)</a:t>
            </a:r>
            <a:r>
              <a:rPr lang="sk-SK" sz="4000" dirty="0"/>
              <a:t>  </a:t>
            </a:r>
            <a:r>
              <a:rPr lang="sk-SK" sz="4000" dirty="0" smtClean="0"/>
              <a:t> </a:t>
            </a:r>
            <a:r>
              <a:rPr lang="sk-SK" sz="4000" dirty="0" err="1" smtClean="0"/>
              <a:t>The</a:t>
            </a:r>
            <a:r>
              <a:rPr lang="sk-SK" sz="4000" dirty="0" smtClean="0"/>
              <a:t> </a:t>
            </a:r>
            <a:r>
              <a:rPr lang="sk-SK" sz="4000" dirty="0" err="1"/>
              <a:t>Royal</a:t>
            </a:r>
            <a:r>
              <a:rPr lang="sk-SK" sz="4000" dirty="0"/>
              <a:t> </a:t>
            </a:r>
            <a:r>
              <a:rPr lang="sk-SK" sz="4000" dirty="0" err="1"/>
              <a:t>Ontario</a:t>
            </a:r>
            <a:r>
              <a:rPr lang="sk-SK" sz="4000" dirty="0"/>
              <a:t> </a:t>
            </a:r>
            <a:r>
              <a:rPr lang="sk-SK" sz="4000" dirty="0" err="1"/>
              <a:t>Museum</a:t>
            </a:r>
            <a:endParaRPr lang="sk-SK" sz="4000" dirty="0"/>
          </a:p>
          <a:p>
            <a:pPr marL="0" indent="0">
              <a:buNone/>
            </a:pPr>
            <a:r>
              <a:rPr lang="sk-SK" sz="4000" b="1" dirty="0"/>
              <a:t>5)</a:t>
            </a:r>
            <a:r>
              <a:rPr lang="sk-SK" sz="4000" dirty="0"/>
              <a:t> </a:t>
            </a:r>
            <a:r>
              <a:rPr lang="sk-SK" sz="4000" dirty="0" smtClean="0"/>
              <a:t>  </a:t>
            </a:r>
            <a:r>
              <a:rPr lang="sk-SK" sz="4000" dirty="0" err="1"/>
              <a:t>From</a:t>
            </a:r>
            <a:r>
              <a:rPr lang="sk-SK" sz="4000" dirty="0"/>
              <a:t> November to </a:t>
            </a:r>
            <a:r>
              <a:rPr lang="sk-SK" sz="4000" dirty="0" err="1"/>
              <a:t>March</a:t>
            </a:r>
            <a:r>
              <a:rPr lang="sk-SK" sz="4000" dirty="0"/>
              <a:t>, 24 </a:t>
            </a:r>
            <a:r>
              <a:rPr lang="sk-SK" sz="4000" dirty="0" err="1"/>
              <a:t>hours</a:t>
            </a:r>
            <a:endParaRPr lang="sk-SK" sz="4000" dirty="0"/>
          </a:p>
          <a:p>
            <a:pPr marL="0" indent="0">
              <a:buNone/>
            </a:pPr>
            <a:r>
              <a:rPr lang="sk-SK" sz="4000" b="1" dirty="0"/>
              <a:t>4)</a:t>
            </a:r>
            <a:r>
              <a:rPr lang="sk-SK" sz="4000" dirty="0"/>
              <a:t> </a:t>
            </a:r>
            <a:r>
              <a:rPr lang="sk-SK" sz="4000" dirty="0" smtClean="0"/>
              <a:t>  </a:t>
            </a:r>
            <a:r>
              <a:rPr lang="sk-SK" sz="4000" dirty="0" err="1"/>
              <a:t>Students</a:t>
            </a:r>
            <a:r>
              <a:rPr lang="sk-SK" sz="4000" dirty="0"/>
              <a:t> </a:t>
            </a:r>
            <a:r>
              <a:rPr lang="sk-SK" sz="4000" dirty="0" err="1"/>
              <a:t>because</a:t>
            </a:r>
            <a:r>
              <a:rPr lang="sk-SK" sz="4000" dirty="0"/>
              <a:t> </a:t>
            </a:r>
            <a:r>
              <a:rPr lang="sk-SK" sz="4000" dirty="0" err="1"/>
              <a:t>of</a:t>
            </a:r>
            <a:r>
              <a:rPr lang="sk-SK" sz="4000" dirty="0"/>
              <a:t> </a:t>
            </a:r>
            <a:r>
              <a:rPr lang="sk-SK" sz="4000" dirty="0" err="1"/>
              <a:t>cheap</a:t>
            </a:r>
            <a:r>
              <a:rPr lang="sk-SK" sz="4000" dirty="0"/>
              <a:t> </a:t>
            </a:r>
            <a:r>
              <a:rPr lang="sk-SK" sz="4000" dirty="0" err="1"/>
              <a:t>food</a:t>
            </a:r>
            <a:r>
              <a:rPr lang="sk-SK" sz="4000" dirty="0"/>
              <a:t> and </a:t>
            </a:r>
            <a:r>
              <a:rPr lang="sk-SK" sz="4000" dirty="0" err="1"/>
              <a:t>drinks</a:t>
            </a:r>
            <a:endParaRPr lang="sk-SK" sz="4000" dirty="0"/>
          </a:p>
          <a:p>
            <a:pPr marL="0" indent="0">
              <a:buNone/>
            </a:pPr>
            <a:r>
              <a:rPr lang="sk-SK" sz="4000" b="1" dirty="0"/>
              <a:t>3) </a:t>
            </a:r>
            <a:r>
              <a:rPr lang="sk-SK" sz="4000" b="1" dirty="0" smtClean="0"/>
              <a:t> </a:t>
            </a:r>
            <a:r>
              <a:rPr lang="sk-SK" sz="4000" dirty="0" err="1" smtClean="0"/>
              <a:t>Toronto</a:t>
            </a:r>
            <a:r>
              <a:rPr lang="sk-SK" sz="4000" dirty="0" smtClean="0"/>
              <a:t> </a:t>
            </a:r>
            <a:r>
              <a:rPr lang="sk-SK" sz="4000" dirty="0" err="1"/>
              <a:t>Maple</a:t>
            </a:r>
            <a:r>
              <a:rPr lang="sk-SK" sz="4000" dirty="0"/>
              <a:t> </a:t>
            </a:r>
            <a:r>
              <a:rPr lang="sk-SK" sz="4000" dirty="0" err="1" smtClean="0"/>
              <a:t>Leafs</a:t>
            </a:r>
            <a:endParaRPr lang="sk-SK" sz="4000" dirty="0"/>
          </a:p>
          <a:p>
            <a:pPr marL="0" indent="0">
              <a:buNone/>
            </a:pPr>
            <a:r>
              <a:rPr lang="sk-SK" sz="4000" b="1" dirty="0"/>
              <a:t>2</a:t>
            </a:r>
            <a:r>
              <a:rPr lang="sk-SK" sz="4000" b="1" dirty="0" smtClean="0"/>
              <a:t>)</a:t>
            </a:r>
            <a:r>
              <a:rPr lang="sk-SK" sz="4000" dirty="0"/>
              <a:t> </a:t>
            </a:r>
            <a:r>
              <a:rPr lang="sk-SK" sz="4000" dirty="0" smtClean="0"/>
              <a:t> </a:t>
            </a:r>
            <a:r>
              <a:rPr lang="sk-SK" sz="4000" dirty="0" err="1" smtClean="0"/>
              <a:t>The</a:t>
            </a:r>
            <a:r>
              <a:rPr lang="sk-SK" sz="4000" dirty="0" smtClean="0"/>
              <a:t> </a:t>
            </a:r>
            <a:r>
              <a:rPr lang="sk-SK" sz="4000" dirty="0" err="1"/>
              <a:t>Eaton</a:t>
            </a:r>
            <a:r>
              <a:rPr lang="sk-SK" sz="4000" dirty="0"/>
              <a:t> Centre</a:t>
            </a:r>
          </a:p>
          <a:p>
            <a:pPr marL="0" indent="0">
              <a:buNone/>
            </a:pPr>
            <a:r>
              <a:rPr lang="sk-SK" sz="4000" b="1" dirty="0"/>
              <a:t>1)</a:t>
            </a:r>
            <a:r>
              <a:rPr lang="sk-SK" sz="4000" dirty="0"/>
              <a:t>  </a:t>
            </a:r>
            <a:r>
              <a:rPr lang="sk-SK" sz="4000" dirty="0" smtClean="0"/>
              <a:t> In </a:t>
            </a:r>
            <a:r>
              <a:rPr lang="sk-SK" sz="4000" dirty="0"/>
              <a:t>1976</a:t>
            </a:r>
          </a:p>
          <a:p>
            <a:endParaRPr lang="sk-SK" dirty="0"/>
          </a:p>
        </p:txBody>
      </p:sp>
      <p:sp>
        <p:nvSpPr>
          <p:cNvPr id="4" name="Zástupný symbol obsahu 3"/>
          <p:cNvSpPr>
            <a:spLocks noGrp="1"/>
          </p:cNvSpPr>
          <p:nvPr>
            <p:ph sz="half" idx="2"/>
          </p:nvPr>
        </p:nvSpPr>
        <p:spPr>
          <a:xfrm>
            <a:off x="4716016" y="1340768"/>
            <a:ext cx="4320480" cy="5400600"/>
          </a:xfrm>
        </p:spPr>
        <p:txBody>
          <a:bodyPr>
            <a:noAutofit/>
          </a:bodyPr>
          <a:lstStyle/>
          <a:p>
            <a:pPr marL="0" indent="0">
              <a:buNone/>
            </a:pPr>
            <a:r>
              <a:rPr lang="sk-SK" sz="1600" b="1" dirty="0" err="1"/>
              <a:t>Listen</a:t>
            </a:r>
            <a:r>
              <a:rPr lang="sk-SK" sz="1600" b="1" dirty="0"/>
              <a:t> to </a:t>
            </a:r>
            <a:r>
              <a:rPr lang="sk-SK" sz="1600" b="1" dirty="0" err="1"/>
              <a:t>the</a:t>
            </a:r>
            <a:r>
              <a:rPr lang="sk-SK" sz="1600" b="1" dirty="0"/>
              <a:t> video </a:t>
            </a:r>
            <a:r>
              <a:rPr lang="sk-SK" sz="1600" b="1" dirty="0" smtClean="0"/>
              <a:t> </a:t>
            </a:r>
            <a:r>
              <a:rPr lang="sk-SK" sz="1600" b="1" dirty="0"/>
              <a:t>and </a:t>
            </a:r>
            <a:r>
              <a:rPr lang="sk-SK" sz="1600" b="1" dirty="0" err="1"/>
              <a:t>answer</a:t>
            </a:r>
            <a:r>
              <a:rPr lang="sk-SK" sz="1600" b="1" dirty="0"/>
              <a:t> </a:t>
            </a:r>
            <a:r>
              <a:rPr lang="sk-SK" sz="1600" b="1" dirty="0" err="1"/>
              <a:t>the</a:t>
            </a:r>
            <a:r>
              <a:rPr lang="sk-SK" sz="1600" b="1" dirty="0"/>
              <a:t> </a:t>
            </a:r>
            <a:r>
              <a:rPr lang="sk-SK" sz="1600" b="1" dirty="0" err="1"/>
              <a:t>questions</a:t>
            </a:r>
            <a:r>
              <a:rPr lang="sk-SK" sz="1600" b="1" dirty="0"/>
              <a:t>:</a:t>
            </a:r>
          </a:p>
          <a:p>
            <a:pPr marL="0" indent="0" algn="just">
              <a:buNone/>
            </a:pPr>
            <a:r>
              <a:rPr lang="sk-SK" sz="1600" b="1" dirty="0" smtClean="0"/>
              <a:t>10</a:t>
            </a:r>
            <a:r>
              <a:rPr lang="sk-SK" sz="1600" b="1" dirty="0"/>
              <a:t>)</a:t>
            </a:r>
            <a:r>
              <a:rPr lang="sk-SK" sz="1600" dirty="0"/>
              <a:t> </a:t>
            </a:r>
            <a:r>
              <a:rPr lang="sk-SK" sz="1600" dirty="0" err="1"/>
              <a:t>What</a:t>
            </a:r>
            <a:r>
              <a:rPr lang="sk-SK" sz="1600" dirty="0"/>
              <a:t> </a:t>
            </a:r>
            <a:r>
              <a:rPr lang="sk-SK" sz="1600" dirty="0" err="1"/>
              <a:t>does</a:t>
            </a:r>
            <a:r>
              <a:rPr lang="sk-SK" sz="1600" dirty="0"/>
              <a:t> </a:t>
            </a:r>
            <a:r>
              <a:rPr lang="sk-SK" sz="1600" dirty="0" err="1"/>
              <a:t>the</a:t>
            </a:r>
            <a:r>
              <a:rPr lang="sk-SK" sz="1600" dirty="0"/>
              <a:t> big </a:t>
            </a:r>
            <a:r>
              <a:rPr lang="sk-SK" sz="1600" dirty="0" err="1"/>
              <a:t>breakfast</a:t>
            </a:r>
            <a:r>
              <a:rPr lang="sk-SK" sz="1600" dirty="0"/>
              <a:t> </a:t>
            </a:r>
            <a:r>
              <a:rPr lang="sk-SK" sz="1600" dirty="0" err="1"/>
              <a:t>at</a:t>
            </a:r>
            <a:r>
              <a:rPr lang="sk-SK" sz="1600" dirty="0"/>
              <a:t> </a:t>
            </a:r>
            <a:r>
              <a:rPr lang="sk-SK" sz="1600" dirty="0" err="1"/>
              <a:t>Frans</a:t>
            </a:r>
            <a:endParaRPr lang="sk-SK" sz="1600" dirty="0"/>
          </a:p>
          <a:p>
            <a:pPr marL="0" indent="0" algn="just">
              <a:buNone/>
            </a:pPr>
            <a:r>
              <a:rPr lang="sk-SK" sz="1600" dirty="0"/>
              <a:t>       </a:t>
            </a:r>
            <a:r>
              <a:rPr lang="sk-SK" sz="1600" dirty="0" err="1"/>
              <a:t>include</a:t>
            </a:r>
            <a:r>
              <a:rPr lang="sk-SK" sz="1600" dirty="0"/>
              <a:t>?</a:t>
            </a:r>
          </a:p>
          <a:p>
            <a:pPr marL="0" indent="0" algn="just">
              <a:buNone/>
            </a:pPr>
            <a:r>
              <a:rPr lang="sk-SK" sz="1600" b="1" dirty="0"/>
              <a:t> 9) </a:t>
            </a:r>
            <a:r>
              <a:rPr lang="sk-SK" sz="1600" dirty="0" err="1"/>
              <a:t>What</a:t>
            </a:r>
            <a:r>
              <a:rPr lang="sk-SK" sz="1600" dirty="0"/>
              <a:t> are </a:t>
            </a:r>
            <a:r>
              <a:rPr lang="sk-SK" sz="1600" dirty="0" err="1"/>
              <a:t>the</a:t>
            </a:r>
            <a:r>
              <a:rPr lang="sk-SK" sz="1600" dirty="0"/>
              <a:t> </a:t>
            </a:r>
            <a:r>
              <a:rPr lang="sk-SK" sz="1600" dirty="0" err="1"/>
              <a:t>names</a:t>
            </a:r>
            <a:r>
              <a:rPr lang="sk-SK" sz="1600" dirty="0"/>
              <a:t> </a:t>
            </a:r>
            <a:r>
              <a:rPr lang="sk-SK" sz="1600" dirty="0" err="1"/>
              <a:t>of</a:t>
            </a:r>
            <a:r>
              <a:rPr lang="sk-SK" sz="1600" dirty="0"/>
              <a:t> </a:t>
            </a:r>
            <a:r>
              <a:rPr lang="sk-SK" sz="1600" dirty="0" err="1"/>
              <a:t>the</a:t>
            </a:r>
            <a:r>
              <a:rPr lang="sk-SK" sz="1600" dirty="0"/>
              <a:t> most </a:t>
            </a:r>
            <a:r>
              <a:rPr lang="sk-SK" sz="1600" dirty="0" err="1"/>
              <a:t>famous</a:t>
            </a:r>
            <a:endParaRPr lang="sk-SK" sz="1600" dirty="0"/>
          </a:p>
          <a:p>
            <a:pPr marL="0" indent="0" algn="just">
              <a:buNone/>
            </a:pPr>
            <a:r>
              <a:rPr lang="sk-SK" sz="1600" dirty="0"/>
              <a:t>      </a:t>
            </a:r>
            <a:r>
              <a:rPr lang="sk-SK" sz="1600" dirty="0" err="1"/>
              <a:t>historical</a:t>
            </a:r>
            <a:r>
              <a:rPr lang="sk-SK" sz="1600" dirty="0"/>
              <a:t> </a:t>
            </a:r>
            <a:r>
              <a:rPr lang="sk-SK" sz="1600" dirty="0" err="1"/>
              <a:t>theatres</a:t>
            </a:r>
            <a:r>
              <a:rPr lang="sk-SK" sz="1600" dirty="0"/>
              <a:t>?</a:t>
            </a:r>
          </a:p>
          <a:p>
            <a:pPr marL="0" indent="0" algn="just">
              <a:buNone/>
            </a:pPr>
            <a:r>
              <a:rPr lang="sk-SK" sz="1600" b="1" dirty="0"/>
              <a:t> 8)</a:t>
            </a:r>
            <a:r>
              <a:rPr lang="sk-SK" sz="1600" dirty="0"/>
              <a:t> </a:t>
            </a:r>
            <a:r>
              <a:rPr lang="sk-SK" sz="1600" dirty="0" err="1"/>
              <a:t>How</a:t>
            </a:r>
            <a:r>
              <a:rPr lang="sk-SK" sz="1600" dirty="0"/>
              <a:t> </a:t>
            </a:r>
            <a:r>
              <a:rPr lang="sk-SK" sz="1600" dirty="0" err="1"/>
              <a:t>long</a:t>
            </a:r>
            <a:r>
              <a:rPr lang="sk-SK" sz="1600" dirty="0"/>
              <a:t> </a:t>
            </a:r>
            <a:r>
              <a:rPr lang="sk-SK" sz="1600" dirty="0" err="1"/>
              <a:t>is</a:t>
            </a:r>
            <a:r>
              <a:rPr lang="sk-SK" sz="1600" dirty="0"/>
              <a:t> </a:t>
            </a:r>
            <a:r>
              <a:rPr lang="sk-SK" sz="1600" dirty="0" err="1"/>
              <a:t>the</a:t>
            </a:r>
            <a:r>
              <a:rPr lang="sk-SK" sz="1600" dirty="0"/>
              <a:t> </a:t>
            </a:r>
            <a:r>
              <a:rPr lang="sk-SK" sz="1600" dirty="0" err="1"/>
              <a:t>underground</a:t>
            </a:r>
            <a:r>
              <a:rPr lang="sk-SK" sz="1600" dirty="0"/>
              <a:t> </a:t>
            </a:r>
            <a:r>
              <a:rPr lang="sk-SK" sz="1600" dirty="0" err="1"/>
              <a:t>shopping</a:t>
            </a:r>
            <a:r>
              <a:rPr lang="sk-SK" sz="1600" dirty="0"/>
              <a:t> </a:t>
            </a:r>
            <a:r>
              <a:rPr lang="sk-SK" sz="1600" dirty="0" err="1"/>
              <a:t>area</a:t>
            </a:r>
            <a:endParaRPr lang="sk-SK" sz="1600" dirty="0"/>
          </a:p>
          <a:p>
            <a:pPr marL="0" indent="0" algn="just">
              <a:buNone/>
            </a:pPr>
            <a:r>
              <a:rPr lang="sk-SK" sz="1600" dirty="0"/>
              <a:t>     in </a:t>
            </a:r>
            <a:r>
              <a:rPr lang="sk-SK" sz="1600" dirty="0" err="1"/>
              <a:t>Toronto</a:t>
            </a:r>
            <a:r>
              <a:rPr lang="sk-SK" sz="1600" dirty="0"/>
              <a:t>?</a:t>
            </a:r>
          </a:p>
          <a:p>
            <a:pPr marL="0" indent="0" algn="just">
              <a:buNone/>
            </a:pPr>
            <a:r>
              <a:rPr lang="sk-SK" sz="1600" b="1" dirty="0"/>
              <a:t> 7)</a:t>
            </a:r>
            <a:r>
              <a:rPr lang="sk-SK" sz="1600" dirty="0"/>
              <a:t> </a:t>
            </a:r>
            <a:r>
              <a:rPr lang="sk-SK" sz="1600" dirty="0" err="1"/>
              <a:t>How</a:t>
            </a:r>
            <a:r>
              <a:rPr lang="sk-SK" sz="1600" dirty="0"/>
              <a:t> </a:t>
            </a:r>
            <a:r>
              <a:rPr lang="sk-SK" sz="1600" dirty="0" err="1"/>
              <a:t>large</a:t>
            </a:r>
            <a:r>
              <a:rPr lang="sk-SK" sz="1600" dirty="0"/>
              <a:t> </a:t>
            </a:r>
            <a:r>
              <a:rPr lang="sk-SK" sz="1600" dirty="0" err="1"/>
              <a:t>is</a:t>
            </a:r>
            <a:r>
              <a:rPr lang="sk-SK" sz="1600" dirty="0"/>
              <a:t> </a:t>
            </a:r>
            <a:r>
              <a:rPr lang="sk-SK" sz="1600" dirty="0" err="1"/>
              <a:t>Toronto</a:t>
            </a:r>
            <a:r>
              <a:rPr lang="sk-SK" sz="1600" dirty="0"/>
              <a:t> </a:t>
            </a:r>
            <a:r>
              <a:rPr lang="sk-SK" sz="1600" dirty="0" err="1"/>
              <a:t>Chinatown</a:t>
            </a:r>
            <a:r>
              <a:rPr lang="sk-SK" sz="1600" dirty="0"/>
              <a:t>?</a:t>
            </a:r>
          </a:p>
          <a:p>
            <a:pPr marL="0" indent="0" algn="just">
              <a:buNone/>
            </a:pPr>
            <a:r>
              <a:rPr lang="sk-SK" sz="1600" b="1" dirty="0"/>
              <a:t> 6)</a:t>
            </a:r>
            <a:r>
              <a:rPr lang="sk-SK" sz="1600" dirty="0"/>
              <a:t> </a:t>
            </a:r>
            <a:r>
              <a:rPr lang="sk-SK" sz="1600" dirty="0" err="1"/>
              <a:t>What</a:t>
            </a:r>
            <a:r>
              <a:rPr lang="sk-SK" sz="1600" dirty="0"/>
              <a:t> </a:t>
            </a:r>
            <a:r>
              <a:rPr lang="sk-SK" sz="1600" dirty="0" err="1"/>
              <a:t>is</a:t>
            </a:r>
            <a:r>
              <a:rPr lang="sk-SK" sz="1600" dirty="0"/>
              <a:t> </a:t>
            </a:r>
            <a:r>
              <a:rPr lang="sk-SK" sz="1600" dirty="0" err="1"/>
              <a:t>the</a:t>
            </a:r>
            <a:r>
              <a:rPr lang="sk-SK" sz="1600" dirty="0"/>
              <a:t> ROM?</a:t>
            </a:r>
          </a:p>
          <a:p>
            <a:pPr marL="0" indent="0" algn="just">
              <a:buNone/>
            </a:pPr>
            <a:r>
              <a:rPr lang="sk-SK" sz="1600" b="1" dirty="0"/>
              <a:t> 5)</a:t>
            </a:r>
            <a:r>
              <a:rPr lang="sk-SK" sz="1600" dirty="0"/>
              <a:t> </a:t>
            </a:r>
            <a:r>
              <a:rPr lang="sk-SK" sz="1600" dirty="0" err="1"/>
              <a:t>When</a:t>
            </a:r>
            <a:r>
              <a:rPr lang="sk-SK" sz="1600" dirty="0"/>
              <a:t> </a:t>
            </a:r>
            <a:r>
              <a:rPr lang="sk-SK" sz="1600" dirty="0" err="1"/>
              <a:t>is</a:t>
            </a:r>
            <a:r>
              <a:rPr lang="sk-SK" sz="1600" dirty="0"/>
              <a:t> </a:t>
            </a:r>
            <a:r>
              <a:rPr lang="sk-SK" sz="1600" dirty="0" err="1"/>
              <a:t>the</a:t>
            </a:r>
            <a:r>
              <a:rPr lang="sk-SK" sz="1600" dirty="0"/>
              <a:t> </a:t>
            </a:r>
            <a:r>
              <a:rPr lang="sk-SK" sz="1600" dirty="0" err="1"/>
              <a:t>ice-rink</a:t>
            </a:r>
            <a:r>
              <a:rPr lang="sk-SK" sz="1600" dirty="0"/>
              <a:t> </a:t>
            </a:r>
            <a:r>
              <a:rPr lang="sk-SK" sz="1600" dirty="0" err="1"/>
              <a:t>at</a:t>
            </a:r>
            <a:r>
              <a:rPr lang="sk-SK" sz="1600" dirty="0"/>
              <a:t> </a:t>
            </a:r>
            <a:r>
              <a:rPr lang="sk-SK" sz="1600" dirty="0" err="1"/>
              <a:t>Nathan</a:t>
            </a:r>
            <a:r>
              <a:rPr lang="sk-SK" sz="1600" dirty="0"/>
              <a:t> </a:t>
            </a:r>
            <a:r>
              <a:rPr lang="sk-SK" sz="1600" dirty="0" err="1"/>
              <a:t>Phillips</a:t>
            </a:r>
            <a:r>
              <a:rPr lang="sk-SK" sz="1600" dirty="0"/>
              <a:t> </a:t>
            </a:r>
          </a:p>
          <a:p>
            <a:pPr marL="0" indent="0" algn="just">
              <a:buNone/>
            </a:pPr>
            <a:r>
              <a:rPr lang="sk-SK" sz="1600" dirty="0"/>
              <a:t>     </a:t>
            </a:r>
            <a:r>
              <a:rPr lang="sk-SK" sz="1600" dirty="0" err="1"/>
              <a:t>Square</a:t>
            </a:r>
            <a:r>
              <a:rPr lang="sk-SK" sz="1600" dirty="0"/>
              <a:t> </a:t>
            </a:r>
            <a:r>
              <a:rPr lang="sk-SK" sz="1600" dirty="0" err="1"/>
              <a:t>open</a:t>
            </a:r>
            <a:r>
              <a:rPr lang="sk-SK" sz="1600" dirty="0"/>
              <a:t>?</a:t>
            </a:r>
          </a:p>
          <a:p>
            <a:pPr marL="0" indent="0" algn="just">
              <a:buNone/>
            </a:pPr>
            <a:r>
              <a:rPr lang="sk-SK" sz="1600" dirty="0"/>
              <a:t> </a:t>
            </a:r>
            <a:r>
              <a:rPr lang="sk-SK" sz="1600" b="1" dirty="0"/>
              <a:t>4)</a:t>
            </a:r>
            <a:r>
              <a:rPr lang="sk-SK" sz="1600" dirty="0"/>
              <a:t> </a:t>
            </a:r>
            <a:r>
              <a:rPr lang="sk-SK" sz="1600" dirty="0" err="1"/>
              <a:t>Who</a:t>
            </a:r>
            <a:r>
              <a:rPr lang="sk-SK" sz="1600" dirty="0"/>
              <a:t> </a:t>
            </a:r>
            <a:r>
              <a:rPr lang="sk-SK" sz="1600" dirty="0" err="1"/>
              <a:t>likes</a:t>
            </a:r>
            <a:r>
              <a:rPr lang="sk-SK" sz="1600" dirty="0"/>
              <a:t> </a:t>
            </a:r>
            <a:r>
              <a:rPr lang="sk-SK" sz="1600" dirty="0" err="1"/>
              <a:t>visiting</a:t>
            </a:r>
            <a:r>
              <a:rPr lang="sk-SK" sz="1600" dirty="0"/>
              <a:t> </a:t>
            </a:r>
            <a:r>
              <a:rPr lang="sk-SK" sz="1600" dirty="0" err="1"/>
              <a:t>bars</a:t>
            </a:r>
            <a:r>
              <a:rPr lang="sk-SK" sz="1600" dirty="0"/>
              <a:t> on </a:t>
            </a:r>
            <a:r>
              <a:rPr lang="sk-SK" sz="1600" dirty="0" err="1"/>
              <a:t>College</a:t>
            </a:r>
            <a:r>
              <a:rPr lang="sk-SK" sz="1600" dirty="0"/>
              <a:t> St. and</a:t>
            </a:r>
          </a:p>
          <a:p>
            <a:pPr marL="0" indent="0" algn="just">
              <a:buNone/>
            </a:pPr>
            <a:r>
              <a:rPr lang="sk-SK" sz="1600" dirty="0"/>
              <a:t>      </a:t>
            </a:r>
            <a:r>
              <a:rPr lang="sk-SK" sz="1600" dirty="0" err="1"/>
              <a:t>why</a:t>
            </a:r>
            <a:r>
              <a:rPr lang="sk-SK" sz="1600" dirty="0"/>
              <a:t>?</a:t>
            </a:r>
          </a:p>
          <a:p>
            <a:pPr marL="0" indent="0" algn="just">
              <a:buNone/>
            </a:pPr>
            <a:r>
              <a:rPr lang="sk-SK" sz="1600" b="1" dirty="0"/>
              <a:t> 3)</a:t>
            </a:r>
            <a:r>
              <a:rPr lang="sk-SK" sz="1600" dirty="0"/>
              <a:t> </a:t>
            </a:r>
            <a:r>
              <a:rPr lang="sk-SK" sz="1600" dirty="0" err="1"/>
              <a:t>Which</a:t>
            </a:r>
            <a:r>
              <a:rPr lang="sk-SK" sz="1600" dirty="0"/>
              <a:t> </a:t>
            </a:r>
            <a:r>
              <a:rPr lang="sk-SK" sz="1600" dirty="0" err="1"/>
              <a:t>is</a:t>
            </a:r>
            <a:r>
              <a:rPr lang="sk-SK" sz="1600" dirty="0"/>
              <a:t> </a:t>
            </a:r>
            <a:r>
              <a:rPr lang="sk-SK" sz="1600" dirty="0" err="1"/>
              <a:t>the</a:t>
            </a:r>
            <a:r>
              <a:rPr lang="sk-SK" sz="1600" dirty="0"/>
              <a:t> </a:t>
            </a:r>
            <a:r>
              <a:rPr lang="sk-SK" sz="1600" dirty="0" err="1"/>
              <a:t>biggest</a:t>
            </a:r>
            <a:r>
              <a:rPr lang="sk-SK" sz="1600" dirty="0"/>
              <a:t> </a:t>
            </a:r>
            <a:r>
              <a:rPr lang="sk-SK" sz="1600" dirty="0" err="1"/>
              <a:t>ice</a:t>
            </a:r>
            <a:r>
              <a:rPr lang="sk-SK" sz="1600" dirty="0"/>
              <a:t> </a:t>
            </a:r>
            <a:r>
              <a:rPr lang="sk-SK" sz="1600" dirty="0" err="1"/>
              <a:t>hockey</a:t>
            </a:r>
            <a:r>
              <a:rPr lang="sk-SK" sz="1600" dirty="0"/>
              <a:t> team in</a:t>
            </a:r>
          </a:p>
          <a:p>
            <a:pPr marL="0" indent="0" algn="just">
              <a:buNone/>
            </a:pPr>
            <a:r>
              <a:rPr lang="sk-SK" sz="1600" dirty="0"/>
              <a:t>     </a:t>
            </a:r>
            <a:r>
              <a:rPr lang="sk-SK" sz="1600" dirty="0" err="1"/>
              <a:t>Toronto</a:t>
            </a:r>
            <a:r>
              <a:rPr lang="sk-SK" sz="1600" dirty="0"/>
              <a:t>?</a:t>
            </a:r>
          </a:p>
          <a:p>
            <a:pPr marL="0" indent="0" algn="just">
              <a:buNone/>
            </a:pPr>
            <a:r>
              <a:rPr lang="sk-SK" sz="1600" b="1" dirty="0"/>
              <a:t> 2)</a:t>
            </a:r>
            <a:r>
              <a:rPr lang="sk-SK" sz="1600" dirty="0"/>
              <a:t> </a:t>
            </a:r>
            <a:r>
              <a:rPr lang="sk-SK" sz="1600" dirty="0" err="1"/>
              <a:t>What</a:t>
            </a:r>
            <a:r>
              <a:rPr lang="sk-SK" sz="1600" dirty="0"/>
              <a:t> </a:t>
            </a:r>
            <a:r>
              <a:rPr lang="sk-SK" sz="1600" dirty="0" err="1"/>
              <a:t>is</a:t>
            </a:r>
            <a:r>
              <a:rPr lang="sk-SK" sz="1600" dirty="0"/>
              <a:t> </a:t>
            </a:r>
            <a:r>
              <a:rPr lang="sk-SK" sz="1600" dirty="0" err="1"/>
              <a:t>the</a:t>
            </a:r>
            <a:r>
              <a:rPr lang="sk-SK" sz="1600" dirty="0"/>
              <a:t> </a:t>
            </a:r>
            <a:r>
              <a:rPr lang="sk-SK" sz="1600" dirty="0" err="1"/>
              <a:t>name</a:t>
            </a:r>
            <a:r>
              <a:rPr lang="sk-SK" sz="1600" dirty="0"/>
              <a:t> </a:t>
            </a:r>
            <a:r>
              <a:rPr lang="sk-SK" sz="1600" dirty="0" err="1"/>
              <a:t>of</a:t>
            </a:r>
            <a:r>
              <a:rPr lang="sk-SK" sz="1600" dirty="0"/>
              <a:t> </a:t>
            </a:r>
            <a:r>
              <a:rPr lang="sk-SK" sz="1600" dirty="0" err="1"/>
              <a:t>the</a:t>
            </a:r>
            <a:r>
              <a:rPr lang="sk-SK" sz="1600" dirty="0"/>
              <a:t> </a:t>
            </a:r>
            <a:r>
              <a:rPr lang="sk-SK" sz="1600" dirty="0" err="1"/>
              <a:t>largest</a:t>
            </a:r>
            <a:r>
              <a:rPr lang="sk-SK" sz="1600" dirty="0"/>
              <a:t> department</a:t>
            </a:r>
          </a:p>
          <a:p>
            <a:pPr marL="0" indent="0" algn="just">
              <a:buNone/>
            </a:pPr>
            <a:r>
              <a:rPr lang="sk-SK" sz="1600" dirty="0"/>
              <a:t>     </a:t>
            </a:r>
            <a:r>
              <a:rPr lang="sk-SK" sz="1600" dirty="0" err="1"/>
              <a:t>store</a:t>
            </a:r>
            <a:r>
              <a:rPr lang="sk-SK" sz="1600" dirty="0"/>
              <a:t> in </a:t>
            </a:r>
            <a:r>
              <a:rPr lang="sk-SK" sz="1600" dirty="0" err="1"/>
              <a:t>the</a:t>
            </a:r>
            <a:r>
              <a:rPr lang="sk-SK" sz="1600" dirty="0"/>
              <a:t> </a:t>
            </a:r>
            <a:r>
              <a:rPr lang="sk-SK" sz="1600" dirty="0" err="1"/>
              <a:t>world</a:t>
            </a:r>
            <a:r>
              <a:rPr lang="sk-SK" sz="1600" dirty="0"/>
              <a:t>?</a:t>
            </a:r>
          </a:p>
          <a:p>
            <a:pPr marL="0" indent="0" algn="just">
              <a:buNone/>
            </a:pPr>
            <a:r>
              <a:rPr lang="sk-SK" sz="1600" dirty="0"/>
              <a:t> </a:t>
            </a:r>
            <a:r>
              <a:rPr lang="sk-SK" sz="1600" b="1" dirty="0"/>
              <a:t>1)</a:t>
            </a:r>
            <a:r>
              <a:rPr lang="sk-SK" sz="1600" dirty="0"/>
              <a:t> </a:t>
            </a:r>
            <a:r>
              <a:rPr lang="sk-SK" sz="1600" dirty="0" err="1"/>
              <a:t>When</a:t>
            </a:r>
            <a:r>
              <a:rPr lang="sk-SK" sz="1600" dirty="0"/>
              <a:t> </a:t>
            </a:r>
            <a:r>
              <a:rPr lang="sk-SK" sz="1600" dirty="0" err="1"/>
              <a:t>was</a:t>
            </a:r>
            <a:r>
              <a:rPr lang="sk-SK" sz="1600" dirty="0"/>
              <a:t> </a:t>
            </a:r>
            <a:r>
              <a:rPr lang="sk-SK" sz="1600" dirty="0" err="1"/>
              <a:t>the</a:t>
            </a:r>
            <a:r>
              <a:rPr lang="sk-SK" sz="1600" dirty="0"/>
              <a:t> CN </a:t>
            </a:r>
            <a:r>
              <a:rPr lang="sk-SK" sz="1600" dirty="0" err="1"/>
              <a:t>Tower</a:t>
            </a:r>
            <a:r>
              <a:rPr lang="sk-SK" sz="1600" dirty="0"/>
              <a:t> </a:t>
            </a:r>
            <a:r>
              <a:rPr lang="sk-SK" sz="1600" dirty="0" err="1"/>
              <a:t>built</a:t>
            </a:r>
            <a:r>
              <a:rPr lang="sk-SK" sz="1600" dirty="0"/>
              <a:t>?</a:t>
            </a:r>
          </a:p>
          <a:p>
            <a:endParaRPr lang="sk-SK" sz="1600" dirty="0"/>
          </a:p>
        </p:txBody>
      </p:sp>
      <p:sp>
        <p:nvSpPr>
          <p:cNvPr id="5" name="Zaoblený obdĺžnik 4"/>
          <p:cNvSpPr/>
          <p:nvPr/>
        </p:nvSpPr>
        <p:spPr>
          <a:xfrm>
            <a:off x="1475656" y="5996618"/>
            <a:ext cx="1080120" cy="504056"/>
          </a:xfrm>
          <a:prstGeom prst="round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ln>
            <a:noFill/>
          </a:ln>
          <a:effectLst>
            <a:outerShdw blurRad="107950" dist="12700" dir="5400000" algn="ctr">
              <a:srgbClr val="000000"/>
            </a:outerShdw>
          </a:effectLst>
          <a:scene3d>
            <a:camera prst="orthographicFront"/>
            <a:lightRig rig="soft" dir="t">
              <a:rot lat="0" lon="0" rev="0"/>
            </a:lightRig>
          </a:scene3d>
          <a:sp3d contourW="44450" prstMaterial="matte">
            <a:bevelT w="63500" h="63500" prst="artDeco"/>
            <a:contourClr>
              <a:srgbClr val="FFFFFF"/>
            </a:contourClr>
          </a:sp3d>
        </p:spPr>
        <p:style>
          <a:lnRef idx="1">
            <a:schemeClr val="accent2"/>
          </a:lnRef>
          <a:fillRef idx="3">
            <a:schemeClr val="accent2"/>
          </a:fillRef>
          <a:effectRef idx="2">
            <a:schemeClr val="accent2"/>
          </a:effectRef>
          <a:fontRef idx="minor">
            <a:schemeClr val="lt1"/>
          </a:fontRef>
        </p:style>
        <p:txBody>
          <a:bodyPr rtlCol="0" anchor="ctr"/>
          <a:lstStyle/>
          <a:p>
            <a:pPr algn="ctr"/>
            <a:r>
              <a:rPr lang="sk-SK" dirty="0" err="1" smtClean="0">
                <a:solidFill>
                  <a:sysClr val="windowText" lastClr="000000"/>
                </a:solidFill>
                <a:latin typeface="Arial Black" panose="020B0A04020102020204" pitchFamily="34" charset="0"/>
              </a:rPr>
              <a:t>Key</a:t>
            </a:r>
            <a:endParaRPr lang="sk-SK" dirty="0">
              <a:solidFill>
                <a:sysClr val="windowText" lastClr="000000"/>
              </a:solidFill>
              <a:latin typeface="Arial Black" panose="020B0A04020102020204" pitchFamily="34" charset="0"/>
            </a:endParaRPr>
          </a:p>
        </p:txBody>
      </p:sp>
    </p:spTree>
    <p:extLst>
      <p:ext uri="{BB962C8B-B14F-4D97-AF65-F5344CB8AC3E}">
        <p14:creationId xmlns:p14="http://schemas.microsoft.com/office/powerpoint/2010/main" val="2568782816"/>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5"/>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11560" y="764704"/>
            <a:ext cx="7992888" cy="720080"/>
          </a:xfrm>
        </p:spPr>
        <p:txBody>
          <a:bodyPr>
            <a:normAutofit/>
          </a:bodyPr>
          <a:lstStyle/>
          <a:p>
            <a:r>
              <a:rPr lang="sk-SK" sz="4000" b="1" dirty="0" err="1">
                <a:solidFill>
                  <a:srgbClr val="FF0000"/>
                </a:solidFill>
              </a:rPr>
              <a:t>National</a:t>
            </a:r>
            <a:r>
              <a:rPr lang="sk-SK" sz="4000" b="1" dirty="0">
                <a:solidFill>
                  <a:srgbClr val="FF0000"/>
                </a:solidFill>
              </a:rPr>
              <a:t> </a:t>
            </a:r>
            <a:r>
              <a:rPr lang="sk-SK" sz="4000" b="1" dirty="0" err="1">
                <a:solidFill>
                  <a:srgbClr val="FF0000"/>
                </a:solidFill>
              </a:rPr>
              <a:t>Symbols</a:t>
            </a:r>
            <a:r>
              <a:rPr lang="sk-SK" sz="4000" b="1" dirty="0">
                <a:solidFill>
                  <a:srgbClr val="FF0000"/>
                </a:solidFill>
              </a:rPr>
              <a:t> </a:t>
            </a:r>
            <a:r>
              <a:rPr lang="sk-SK" sz="4000" b="1" dirty="0" err="1">
                <a:solidFill>
                  <a:srgbClr val="FF0000"/>
                </a:solidFill>
              </a:rPr>
              <a:t>of</a:t>
            </a:r>
            <a:r>
              <a:rPr lang="sk-SK" sz="4000" b="1" dirty="0">
                <a:solidFill>
                  <a:srgbClr val="FF0000"/>
                </a:solidFill>
              </a:rPr>
              <a:t> </a:t>
            </a:r>
            <a:r>
              <a:rPr lang="sk-SK" sz="4000" b="1" dirty="0" err="1" smtClean="0">
                <a:solidFill>
                  <a:srgbClr val="FF0000"/>
                </a:solidFill>
              </a:rPr>
              <a:t>Canada</a:t>
            </a:r>
            <a:endParaRPr lang="sk-SK" sz="4000" dirty="0">
              <a:solidFill>
                <a:srgbClr val="FF0000"/>
              </a:solidFill>
            </a:endParaRPr>
          </a:p>
        </p:txBody>
      </p:sp>
      <p:sp>
        <p:nvSpPr>
          <p:cNvPr id="3" name="Zástupný symbol obsahu 2"/>
          <p:cNvSpPr>
            <a:spLocks noGrp="1"/>
          </p:cNvSpPr>
          <p:nvPr>
            <p:ph idx="1"/>
          </p:nvPr>
        </p:nvSpPr>
        <p:spPr>
          <a:xfrm>
            <a:off x="1331640" y="1700808"/>
            <a:ext cx="7560840" cy="4425355"/>
          </a:xfrm>
          <a:ln>
            <a:noFill/>
          </a:ln>
          <a:effectLst/>
        </p:spPr>
        <p:txBody>
          <a:bodyPr>
            <a:normAutofit fontScale="92500"/>
          </a:bodyPr>
          <a:lstStyle/>
          <a:p>
            <a:pPr algn="dist"/>
            <a:r>
              <a:rPr lang="en-US" dirty="0">
                <a:latin typeface="+mj-lt"/>
              </a:rPr>
              <a:t>The National symbols of Canada represent all that the nation stands for, its people, places, traditions and </a:t>
            </a:r>
            <a:r>
              <a:rPr lang="en-US" dirty="0" smtClean="0">
                <a:latin typeface="+mj-lt"/>
              </a:rPr>
              <a:t>cultures</a:t>
            </a:r>
            <a:r>
              <a:rPr lang="sk-SK" dirty="0" smtClean="0">
                <a:latin typeface="+mj-lt"/>
              </a:rPr>
              <a:t>.</a:t>
            </a:r>
          </a:p>
          <a:p>
            <a:r>
              <a:rPr lang="en-US" b="1" dirty="0" smtClean="0">
                <a:latin typeface="+mj-lt"/>
              </a:rPr>
              <a:t>The </a:t>
            </a:r>
            <a:r>
              <a:rPr lang="en-US" b="1" dirty="0">
                <a:latin typeface="+mj-lt"/>
              </a:rPr>
              <a:t>various National symbols of Canada are: </a:t>
            </a:r>
          </a:p>
          <a:p>
            <a:pPr marL="857250" lvl="1" indent="-457200">
              <a:buFont typeface="Wingdings" panose="05000000000000000000" pitchFamily="2" charset="2"/>
              <a:buChar char="Ø"/>
            </a:pPr>
            <a:r>
              <a:rPr lang="en-US" dirty="0">
                <a:latin typeface="+mj-lt"/>
              </a:rPr>
              <a:t>•  </a:t>
            </a:r>
            <a:r>
              <a:rPr lang="en-US" b="1" dirty="0">
                <a:solidFill>
                  <a:srgbClr val="FF0000"/>
                </a:solidFill>
                <a:latin typeface="+mj-lt"/>
              </a:rPr>
              <a:t>The National flag </a:t>
            </a:r>
          </a:p>
          <a:p>
            <a:pPr marL="857250" lvl="1" indent="-457200">
              <a:buFont typeface="Wingdings" panose="05000000000000000000" pitchFamily="2" charset="2"/>
              <a:buChar char="Ø"/>
            </a:pPr>
            <a:r>
              <a:rPr lang="en-US" dirty="0">
                <a:latin typeface="+mj-lt"/>
              </a:rPr>
              <a:t>•  </a:t>
            </a:r>
            <a:r>
              <a:rPr lang="en-US" b="1" dirty="0">
                <a:solidFill>
                  <a:schemeClr val="accent3">
                    <a:lumMod val="50000"/>
                  </a:schemeClr>
                </a:solidFill>
                <a:latin typeface="+mj-lt"/>
              </a:rPr>
              <a:t>The Maple </a:t>
            </a:r>
            <a:r>
              <a:rPr lang="en-US" b="1" dirty="0" smtClean="0">
                <a:solidFill>
                  <a:schemeClr val="accent3">
                    <a:lumMod val="50000"/>
                  </a:schemeClr>
                </a:solidFill>
                <a:latin typeface="+mj-lt"/>
              </a:rPr>
              <a:t>leaf</a:t>
            </a:r>
            <a:endParaRPr lang="en-US" b="1" dirty="0">
              <a:solidFill>
                <a:schemeClr val="accent3">
                  <a:lumMod val="50000"/>
                </a:schemeClr>
              </a:solidFill>
              <a:latin typeface="+mj-lt"/>
            </a:endParaRPr>
          </a:p>
          <a:p>
            <a:pPr marL="857250" lvl="1" indent="-457200">
              <a:buFont typeface="Wingdings" panose="05000000000000000000" pitchFamily="2" charset="2"/>
              <a:buChar char="Ø"/>
            </a:pPr>
            <a:r>
              <a:rPr lang="en-US" b="1" dirty="0">
                <a:latin typeface="+mj-lt"/>
              </a:rPr>
              <a:t>•  </a:t>
            </a:r>
            <a:r>
              <a:rPr lang="en-US" b="1" dirty="0">
                <a:solidFill>
                  <a:srgbClr val="C00000"/>
                </a:solidFill>
                <a:latin typeface="+mj-lt"/>
              </a:rPr>
              <a:t>The National </a:t>
            </a:r>
            <a:r>
              <a:rPr lang="en-US" b="1" dirty="0" smtClean="0">
                <a:solidFill>
                  <a:srgbClr val="C00000"/>
                </a:solidFill>
                <a:latin typeface="+mj-lt"/>
              </a:rPr>
              <a:t>anthem</a:t>
            </a:r>
            <a:endParaRPr lang="sk-SK" b="1" dirty="0" smtClean="0">
              <a:solidFill>
                <a:srgbClr val="C00000"/>
              </a:solidFill>
              <a:latin typeface="+mj-lt"/>
            </a:endParaRPr>
          </a:p>
          <a:p>
            <a:pPr marL="857250" lvl="1" indent="-457200">
              <a:buFont typeface="Wingdings" panose="05000000000000000000" pitchFamily="2" charset="2"/>
              <a:buChar char="Ø"/>
            </a:pPr>
            <a:r>
              <a:rPr lang="en-US" b="1" dirty="0" smtClean="0">
                <a:latin typeface="+mj-lt"/>
              </a:rPr>
              <a:t>•</a:t>
            </a:r>
            <a:r>
              <a:rPr lang="en-US" b="1" dirty="0">
                <a:latin typeface="+mj-lt"/>
              </a:rPr>
              <a:t> </a:t>
            </a:r>
            <a:r>
              <a:rPr lang="en-US" b="1" dirty="0">
                <a:solidFill>
                  <a:srgbClr val="800000"/>
                </a:solidFill>
                <a:latin typeface="+mj-lt"/>
              </a:rPr>
              <a:t>The National animal </a:t>
            </a:r>
          </a:p>
          <a:p>
            <a:pPr marL="0" indent="0">
              <a:buNone/>
            </a:pPr>
            <a:endParaRPr lang="en-US" b="1" dirty="0">
              <a:solidFill>
                <a:srgbClr val="003300"/>
              </a:solidFill>
              <a:latin typeface="+mj-lt"/>
            </a:endParaRPr>
          </a:p>
          <a:p>
            <a:endParaRPr lang="sk-SK" dirty="0"/>
          </a:p>
        </p:txBody>
      </p:sp>
    </p:spTree>
    <p:extLst>
      <p:ext uri="{BB962C8B-B14F-4D97-AF65-F5344CB8AC3E}">
        <p14:creationId xmlns:p14="http://schemas.microsoft.com/office/powerpoint/2010/main" val="2415403509"/>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p:cTn id="7" dur="2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8" dur="2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9" dur="2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10" dur="2000"/>
                                        <p:tgtEl>
                                          <p:spTgt spid="3">
                                            <p:txEl>
                                              <p:pRg st="2" end="2"/>
                                            </p:txEl>
                                          </p:spTgt>
                                        </p:tgtEl>
                                      </p:cBhvr>
                                    </p:animEffect>
                                  </p:childTnLst>
                                </p:cTn>
                              </p:par>
                            </p:childTnLst>
                          </p:cTn>
                        </p:par>
                        <p:par>
                          <p:cTn id="11" fill="hold">
                            <p:stCondLst>
                              <p:cond delay="2000"/>
                            </p:stCondLst>
                            <p:childTnLst>
                              <p:par>
                                <p:cTn id="12" presetID="31" presetClass="entr" presetSubtype="0" fill="hold" nodeType="after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 calcmode="lin" valueType="num">
                                      <p:cBhvr>
                                        <p:cTn id="14" dur="2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15" dur="2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16" dur="2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17" dur="2000"/>
                                        <p:tgtEl>
                                          <p:spTgt spid="3">
                                            <p:txEl>
                                              <p:pRg st="3" end="3"/>
                                            </p:txEl>
                                          </p:spTgt>
                                        </p:tgtEl>
                                      </p:cBhvr>
                                    </p:animEffect>
                                  </p:childTnLst>
                                </p:cTn>
                              </p:par>
                            </p:childTnLst>
                          </p:cTn>
                        </p:par>
                        <p:par>
                          <p:cTn id="18" fill="hold">
                            <p:stCondLst>
                              <p:cond delay="4000"/>
                            </p:stCondLst>
                            <p:childTnLst>
                              <p:par>
                                <p:cTn id="19" presetID="31" presetClass="entr" presetSubtype="0" fill="hold" nodeType="after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p:cTn id="21" dur="2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2" dur="2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23" dur="2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24" dur="2000"/>
                                        <p:tgtEl>
                                          <p:spTgt spid="3">
                                            <p:txEl>
                                              <p:pRg st="4" end="4"/>
                                            </p:txEl>
                                          </p:spTgt>
                                        </p:tgtEl>
                                      </p:cBhvr>
                                    </p:animEffect>
                                  </p:childTnLst>
                                </p:cTn>
                              </p:par>
                            </p:childTnLst>
                          </p:cTn>
                        </p:par>
                        <p:par>
                          <p:cTn id="25" fill="hold">
                            <p:stCondLst>
                              <p:cond delay="6000"/>
                            </p:stCondLst>
                            <p:childTnLst>
                              <p:par>
                                <p:cTn id="26" presetID="31" presetClass="entr" presetSubtype="0" fill="hold" nodeType="after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 calcmode="lin" valueType="num">
                                      <p:cBhvr>
                                        <p:cTn id="28" dur="2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29" dur="2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30" dur="2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31"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textu 3"/>
          <p:cNvSpPr>
            <a:spLocks noGrp="1"/>
          </p:cNvSpPr>
          <p:nvPr>
            <p:ph type="body" sz="half" idx="2"/>
          </p:nvPr>
        </p:nvSpPr>
        <p:spPr>
          <a:xfrm>
            <a:off x="1331640" y="836712"/>
            <a:ext cx="4824536" cy="5832648"/>
          </a:xfrm>
        </p:spPr>
        <p:txBody>
          <a:bodyPr>
            <a:normAutofit lnSpcReduction="10000"/>
          </a:bodyPr>
          <a:lstStyle/>
          <a:p>
            <a:r>
              <a:rPr lang="sk-SK" sz="3500" b="1" dirty="0" err="1" smtClean="0">
                <a:solidFill>
                  <a:srgbClr val="FF0000"/>
                </a:solidFill>
                <a:latin typeface="+mj-lt"/>
              </a:rPr>
              <a:t>National</a:t>
            </a:r>
            <a:r>
              <a:rPr lang="sk-SK" sz="3500" b="1" dirty="0" smtClean="0">
                <a:solidFill>
                  <a:srgbClr val="FF0000"/>
                </a:solidFill>
                <a:latin typeface="+mj-lt"/>
              </a:rPr>
              <a:t> </a:t>
            </a:r>
            <a:r>
              <a:rPr lang="sk-SK" sz="3500" b="1" dirty="0" err="1" smtClean="0">
                <a:solidFill>
                  <a:srgbClr val="FF0000"/>
                </a:solidFill>
                <a:latin typeface="+mj-lt"/>
              </a:rPr>
              <a:t>Flag</a:t>
            </a:r>
            <a:endParaRPr lang="sk-SK" sz="3500" b="1" dirty="0" smtClean="0">
              <a:solidFill>
                <a:srgbClr val="FF0000"/>
              </a:solidFill>
              <a:latin typeface="+mj-lt"/>
            </a:endParaRPr>
          </a:p>
          <a:p>
            <a:r>
              <a:rPr lang="en-US" sz="2200" dirty="0" smtClean="0">
                <a:latin typeface="+mj-lt"/>
              </a:rPr>
              <a:t>Canada's </a:t>
            </a:r>
            <a:r>
              <a:rPr lang="en-US" sz="2200" dirty="0">
                <a:latin typeface="+mj-lt"/>
              </a:rPr>
              <a:t>official National flag is colored red and white, the country's official colors, and its center bears a maple leaf which is Canada's traditional emblem. </a:t>
            </a:r>
            <a:endParaRPr lang="sk-SK" sz="2200" dirty="0" smtClean="0">
              <a:latin typeface="+mj-lt"/>
            </a:endParaRPr>
          </a:p>
          <a:p>
            <a:endParaRPr lang="sk-SK" sz="2200" dirty="0" smtClean="0">
              <a:latin typeface="+mj-lt"/>
            </a:endParaRPr>
          </a:p>
          <a:p>
            <a:r>
              <a:rPr lang="en-US" sz="3500" b="1" dirty="0">
                <a:solidFill>
                  <a:schemeClr val="accent3">
                    <a:lumMod val="50000"/>
                  </a:schemeClr>
                </a:solidFill>
                <a:latin typeface="+mj-lt"/>
              </a:rPr>
              <a:t>The Maple </a:t>
            </a:r>
            <a:r>
              <a:rPr lang="en-US" sz="3500" b="1" dirty="0" smtClean="0">
                <a:solidFill>
                  <a:schemeClr val="accent3">
                    <a:lumMod val="50000"/>
                  </a:schemeClr>
                </a:solidFill>
                <a:latin typeface="+mj-lt"/>
              </a:rPr>
              <a:t>leaf</a:t>
            </a:r>
            <a:endParaRPr lang="sk-SK" sz="3500" b="1" dirty="0" smtClean="0">
              <a:solidFill>
                <a:schemeClr val="accent3">
                  <a:lumMod val="50000"/>
                </a:schemeClr>
              </a:solidFill>
              <a:latin typeface="+mj-lt"/>
            </a:endParaRPr>
          </a:p>
          <a:p>
            <a:r>
              <a:rPr lang="en-US" sz="2200" dirty="0" smtClean="0">
                <a:latin typeface="+mj-lt"/>
              </a:rPr>
              <a:t>The </a:t>
            </a:r>
            <a:r>
              <a:rPr lang="en-US" sz="2200" dirty="0">
                <a:latin typeface="+mj-lt"/>
              </a:rPr>
              <a:t>history of the maple leaf as a symbol of Canada can be traced back as early as 1700. As Canada's National emblem, the maple leaf appears on the national flag and coins and for many years it was used as a symbol of the Canadian Armed </a:t>
            </a:r>
            <a:r>
              <a:rPr lang="en-US" sz="2200" dirty="0" smtClean="0">
                <a:latin typeface="+mj-lt"/>
              </a:rPr>
              <a:t>Forces</a:t>
            </a:r>
            <a:r>
              <a:rPr lang="sk-SK" sz="2000" dirty="0" smtClean="0">
                <a:latin typeface="+mj-lt"/>
              </a:rPr>
              <a:t>.</a:t>
            </a:r>
            <a:endParaRPr lang="sk-SK" sz="2000" dirty="0">
              <a:latin typeface="+mj-lt"/>
            </a:endParaRP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328928" y="1052736"/>
            <a:ext cx="2491544" cy="18120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2200" y="4077072"/>
            <a:ext cx="2448272" cy="17805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41295363"/>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2000" fill="hold"/>
                                        <p:tgtEl>
                                          <p:spTgt spid="3074"/>
                                        </p:tgtEl>
                                        <p:attrNameLst>
                                          <p:attrName>ppt_w</p:attrName>
                                        </p:attrNameLst>
                                      </p:cBhvr>
                                      <p:tavLst>
                                        <p:tav tm="0">
                                          <p:val>
                                            <p:fltVal val="0"/>
                                          </p:val>
                                        </p:tav>
                                        <p:tav tm="100000">
                                          <p:val>
                                            <p:strVal val="#ppt_w"/>
                                          </p:val>
                                        </p:tav>
                                      </p:tavLst>
                                    </p:anim>
                                    <p:anim calcmode="lin" valueType="num">
                                      <p:cBhvr>
                                        <p:cTn id="8" dur="2000" fill="hold"/>
                                        <p:tgtEl>
                                          <p:spTgt spid="3074"/>
                                        </p:tgtEl>
                                        <p:attrNameLst>
                                          <p:attrName>ppt_h</p:attrName>
                                        </p:attrNameLst>
                                      </p:cBhvr>
                                      <p:tavLst>
                                        <p:tav tm="0">
                                          <p:val>
                                            <p:fltVal val="0"/>
                                          </p:val>
                                        </p:tav>
                                        <p:tav tm="100000">
                                          <p:val>
                                            <p:strVal val="#ppt_h"/>
                                          </p:val>
                                        </p:tav>
                                      </p:tavLst>
                                    </p:anim>
                                    <p:animEffect transition="in" filter="fade">
                                      <p:cBhvr>
                                        <p:cTn id="9" dur="2000"/>
                                        <p:tgtEl>
                                          <p:spTgt spid="3074"/>
                                        </p:tgtEl>
                                      </p:cBhvr>
                                    </p:animEffect>
                                  </p:childTnLst>
                                </p:cTn>
                              </p:par>
                            </p:childTnLst>
                          </p:cTn>
                        </p:par>
                        <p:par>
                          <p:cTn id="10" fill="hold">
                            <p:stCondLst>
                              <p:cond delay="2000"/>
                            </p:stCondLst>
                            <p:childTnLst>
                              <p:par>
                                <p:cTn id="11" presetID="47" presetClass="entr" presetSubtype="0" fill="hold" nodeType="afterEffect">
                                  <p:stCondLst>
                                    <p:cond delay="0"/>
                                  </p:stCondLst>
                                  <p:childTnLst>
                                    <p:set>
                                      <p:cBhvr>
                                        <p:cTn id="12" dur="1" fill="hold">
                                          <p:stCondLst>
                                            <p:cond delay="0"/>
                                          </p:stCondLst>
                                        </p:cTn>
                                        <p:tgtEl>
                                          <p:spTgt spid="3075"/>
                                        </p:tgtEl>
                                        <p:attrNameLst>
                                          <p:attrName>style.visibility</p:attrName>
                                        </p:attrNameLst>
                                      </p:cBhvr>
                                      <p:to>
                                        <p:strVal val="visible"/>
                                      </p:to>
                                    </p:set>
                                    <p:animEffect transition="in" filter="fade">
                                      <p:cBhvr>
                                        <p:cTn id="13" dur="1000"/>
                                        <p:tgtEl>
                                          <p:spTgt spid="3075"/>
                                        </p:tgtEl>
                                      </p:cBhvr>
                                    </p:animEffect>
                                    <p:anim calcmode="lin" valueType="num">
                                      <p:cBhvr>
                                        <p:cTn id="14" dur="1000" fill="hold"/>
                                        <p:tgtEl>
                                          <p:spTgt spid="3075"/>
                                        </p:tgtEl>
                                        <p:attrNameLst>
                                          <p:attrName>ppt_x</p:attrName>
                                        </p:attrNameLst>
                                      </p:cBhvr>
                                      <p:tavLst>
                                        <p:tav tm="0">
                                          <p:val>
                                            <p:strVal val="#ppt_x"/>
                                          </p:val>
                                        </p:tav>
                                        <p:tav tm="100000">
                                          <p:val>
                                            <p:strVal val="#ppt_x"/>
                                          </p:val>
                                        </p:tav>
                                      </p:tavLst>
                                    </p:anim>
                                    <p:anim calcmode="lin" valueType="num">
                                      <p:cBhvr>
                                        <p:cTn id="15" dur="1000" fill="hold"/>
                                        <p:tgtEl>
                                          <p:spTgt spid="307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45468" y="908720"/>
            <a:ext cx="7986972" cy="1354162"/>
          </a:xfrm>
        </p:spPr>
        <p:txBody>
          <a:bodyPr>
            <a:normAutofit fontScale="90000"/>
          </a:bodyPr>
          <a:lstStyle/>
          <a:p>
            <a:r>
              <a:rPr lang="en-US" sz="4000" b="1" dirty="0"/>
              <a:t>Oh Canada</a:t>
            </a:r>
            <a:r>
              <a:rPr lang="sk-SK" sz="4000" b="1" dirty="0"/>
              <a:t/>
            </a:r>
            <a:br>
              <a:rPr lang="sk-SK" sz="4000" b="1" dirty="0"/>
            </a:br>
            <a:r>
              <a:rPr lang="en-US" sz="3100" b="1" dirty="0">
                <a:solidFill>
                  <a:srgbClr val="C00000"/>
                </a:solidFill>
              </a:rPr>
              <a:t>Canadian national anthem</a:t>
            </a:r>
            <a:r>
              <a:rPr lang="sk-SK" sz="3100" b="1" dirty="0"/>
              <a:t/>
            </a:r>
            <a:br>
              <a:rPr lang="sk-SK" sz="3100" b="1" dirty="0"/>
            </a:br>
            <a:r>
              <a:rPr lang="en-US" sz="2700" b="1" dirty="0"/>
              <a:t>English lyrics</a:t>
            </a:r>
            <a:endParaRPr lang="sk-SK" sz="2700" dirty="0"/>
          </a:p>
        </p:txBody>
      </p:sp>
      <p:pic>
        <p:nvPicPr>
          <p:cNvPr id="3" name="Canadian National Anthem ~ Lyrics.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83768" y="2366628"/>
            <a:ext cx="4464496" cy="3348372"/>
          </a:xfrm>
          <a:prstGeom prst="rect">
            <a:avLst/>
          </a:prstGeom>
        </p:spPr>
      </p:pic>
    </p:spTree>
    <p:extLst>
      <p:ext uri="{BB962C8B-B14F-4D97-AF65-F5344CB8AC3E}">
        <p14:creationId xmlns:p14="http://schemas.microsoft.com/office/powerpoint/2010/main" val="579874187"/>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41509">
                <p:cTn id="7" fill="hold" display="0">
                  <p:stCondLst>
                    <p:cond delay="indefinite"/>
                  </p:stCondLst>
                </p:cTn>
                <p:tgtEl>
                  <p:spTgt spid="3"/>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15616" y="692696"/>
            <a:ext cx="4248472" cy="742404"/>
          </a:xfrm>
        </p:spPr>
        <p:txBody>
          <a:bodyPr>
            <a:noAutofit/>
          </a:bodyPr>
          <a:lstStyle/>
          <a:p>
            <a:pPr algn="ctr"/>
            <a:r>
              <a:rPr lang="en-US" sz="3600" dirty="0">
                <a:solidFill>
                  <a:srgbClr val="800000"/>
                </a:solidFill>
              </a:rPr>
              <a:t>National </a:t>
            </a:r>
            <a:r>
              <a:rPr lang="en-US" sz="3600" dirty="0" smtClean="0">
                <a:solidFill>
                  <a:srgbClr val="800000"/>
                </a:solidFill>
              </a:rPr>
              <a:t>animal</a:t>
            </a:r>
            <a:endParaRPr lang="sk-SK" sz="3600" dirty="0">
              <a:solidFill>
                <a:srgbClr val="800000"/>
              </a:solidFill>
            </a:endParaRPr>
          </a:p>
        </p:txBody>
      </p:sp>
      <p:sp>
        <p:nvSpPr>
          <p:cNvPr id="4" name="Zástupný symbol textu 3"/>
          <p:cNvSpPr>
            <a:spLocks noGrp="1"/>
          </p:cNvSpPr>
          <p:nvPr>
            <p:ph type="body" sz="half" idx="2"/>
          </p:nvPr>
        </p:nvSpPr>
        <p:spPr>
          <a:xfrm>
            <a:off x="1475656" y="1628800"/>
            <a:ext cx="4392488" cy="4824536"/>
          </a:xfrm>
        </p:spPr>
        <p:txBody>
          <a:bodyPr>
            <a:noAutofit/>
          </a:bodyPr>
          <a:lstStyle/>
          <a:p>
            <a:r>
              <a:rPr lang="en-US" sz="2400" dirty="0" smtClean="0">
                <a:latin typeface="+mj-lt"/>
              </a:rPr>
              <a:t>The </a:t>
            </a:r>
            <a:r>
              <a:rPr lang="en-US" sz="2400" b="1" dirty="0">
                <a:latin typeface="+mj-lt"/>
              </a:rPr>
              <a:t>Beaver </a:t>
            </a:r>
            <a:r>
              <a:rPr lang="en-US" sz="2400" dirty="0">
                <a:latin typeface="+mj-lt"/>
              </a:rPr>
              <a:t>is Canada's National animal and its discovery is </a:t>
            </a:r>
            <a:r>
              <a:rPr lang="en-US" sz="2400" dirty="0" smtClean="0">
                <a:latin typeface="+mj-lt"/>
              </a:rPr>
              <a:t>associated </a:t>
            </a:r>
            <a:r>
              <a:rPr lang="en-US" sz="2400" dirty="0">
                <a:latin typeface="+mj-lt"/>
              </a:rPr>
              <a:t>with the discovery of the country itself. As an official National symbol, the beaver appears on several Canadian memorabilia like stamps and coins. The beaver is a symbol of ingenuity and perseverance. The beaver officially became the emblem </a:t>
            </a:r>
            <a:r>
              <a:rPr lang="sk-SK" sz="2400" dirty="0" smtClean="0">
                <a:latin typeface="+mj-lt"/>
              </a:rPr>
              <a:t>in </a:t>
            </a:r>
            <a:r>
              <a:rPr lang="en-US" sz="2400" dirty="0" smtClean="0">
                <a:latin typeface="+mj-lt"/>
              </a:rPr>
              <a:t>1975</a:t>
            </a:r>
            <a:r>
              <a:rPr lang="en-US" sz="2400" dirty="0">
                <a:latin typeface="+mj-lt"/>
              </a:rPr>
              <a:t>. </a:t>
            </a:r>
            <a:endParaRPr lang="sk-SK" sz="2400" dirty="0">
              <a:latin typeface="+mj-lt"/>
            </a:endParaRPr>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64433" y="2132856"/>
            <a:ext cx="2970330" cy="2160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22904528"/>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p:cTn id="7" dur="1000" fill="hold"/>
                                        <p:tgtEl>
                                          <p:spTgt spid="4098"/>
                                        </p:tgtEl>
                                        <p:attrNameLst>
                                          <p:attrName>ppt_w</p:attrName>
                                        </p:attrNameLst>
                                      </p:cBhvr>
                                      <p:tavLst>
                                        <p:tav tm="0">
                                          <p:val>
                                            <p:fltVal val="0"/>
                                          </p:val>
                                        </p:tav>
                                        <p:tav tm="100000">
                                          <p:val>
                                            <p:strVal val="#ppt_w"/>
                                          </p:val>
                                        </p:tav>
                                      </p:tavLst>
                                    </p:anim>
                                    <p:anim calcmode="lin" valueType="num">
                                      <p:cBhvr>
                                        <p:cTn id="8" dur="1000" fill="hold"/>
                                        <p:tgtEl>
                                          <p:spTgt spid="4098"/>
                                        </p:tgtEl>
                                        <p:attrNameLst>
                                          <p:attrName>ppt_h</p:attrName>
                                        </p:attrNameLst>
                                      </p:cBhvr>
                                      <p:tavLst>
                                        <p:tav tm="0">
                                          <p:val>
                                            <p:fltVal val="0"/>
                                          </p:val>
                                        </p:tav>
                                        <p:tav tm="100000">
                                          <p:val>
                                            <p:strVal val="#ppt_h"/>
                                          </p:val>
                                        </p:tav>
                                      </p:tavLst>
                                    </p:anim>
                                    <p:anim calcmode="lin" valueType="num">
                                      <p:cBhvr>
                                        <p:cTn id="9" dur="1000" fill="hold"/>
                                        <p:tgtEl>
                                          <p:spTgt spid="4098"/>
                                        </p:tgtEl>
                                        <p:attrNameLst>
                                          <p:attrName>style.rotation</p:attrName>
                                        </p:attrNameLst>
                                      </p:cBhvr>
                                      <p:tavLst>
                                        <p:tav tm="0">
                                          <p:val>
                                            <p:fltVal val="90"/>
                                          </p:val>
                                        </p:tav>
                                        <p:tav tm="100000">
                                          <p:val>
                                            <p:fltVal val="0"/>
                                          </p:val>
                                        </p:tav>
                                      </p:tavLst>
                                    </p:anim>
                                    <p:animEffect transition="in" filter="fade">
                                      <p:cBhvr>
                                        <p:cTn id="10" dur="1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55576" y="836712"/>
            <a:ext cx="7848872" cy="634082"/>
          </a:xfrm>
        </p:spPr>
        <p:txBody>
          <a:bodyPr>
            <a:normAutofit fontScale="90000"/>
          </a:bodyPr>
          <a:lstStyle/>
          <a:p>
            <a:r>
              <a:rPr lang="sk-SK" b="1" dirty="0" err="1">
                <a:solidFill>
                  <a:srgbClr val="FF0000"/>
                </a:solidFill>
              </a:rPr>
              <a:t>Canadian</a:t>
            </a:r>
            <a:r>
              <a:rPr lang="sk-SK" b="1" dirty="0">
                <a:solidFill>
                  <a:srgbClr val="FF0000"/>
                </a:solidFill>
              </a:rPr>
              <a:t> </a:t>
            </a:r>
            <a:r>
              <a:rPr lang="sk-SK" b="1" dirty="0" err="1">
                <a:solidFill>
                  <a:srgbClr val="FF0000"/>
                </a:solidFill>
              </a:rPr>
              <a:t>Education</a:t>
            </a:r>
            <a:r>
              <a:rPr lang="sk-SK" b="1" dirty="0">
                <a:solidFill>
                  <a:srgbClr val="FF0000"/>
                </a:solidFill>
              </a:rPr>
              <a:t> </a:t>
            </a:r>
            <a:r>
              <a:rPr lang="sk-SK" b="1" dirty="0" err="1">
                <a:solidFill>
                  <a:srgbClr val="FF0000"/>
                </a:solidFill>
              </a:rPr>
              <a:t>System</a:t>
            </a:r>
            <a:endParaRPr lang="sk-SK" dirty="0"/>
          </a:p>
        </p:txBody>
      </p:sp>
      <p:sp>
        <p:nvSpPr>
          <p:cNvPr id="3" name="Zástupný symbol obsahu 2"/>
          <p:cNvSpPr>
            <a:spLocks noGrp="1"/>
          </p:cNvSpPr>
          <p:nvPr>
            <p:ph idx="1"/>
          </p:nvPr>
        </p:nvSpPr>
        <p:spPr>
          <a:xfrm>
            <a:off x="1475656" y="1700808"/>
            <a:ext cx="7283152" cy="4536504"/>
          </a:xfrm>
          <a:solidFill>
            <a:schemeClr val="accent1">
              <a:lumMod val="20000"/>
              <a:lumOff val="80000"/>
            </a:schemeClr>
          </a:solidFill>
        </p:spPr>
        <p:txBody>
          <a:bodyPr>
            <a:normAutofit fontScale="92500" lnSpcReduction="20000"/>
          </a:bodyPr>
          <a:lstStyle/>
          <a:p>
            <a:r>
              <a:rPr lang="sk-SK" dirty="0" smtClean="0"/>
              <a:t>-</a:t>
            </a:r>
            <a:r>
              <a:rPr lang="sk-SK" dirty="0" err="1" smtClean="0"/>
              <a:t>covers</a:t>
            </a:r>
            <a:r>
              <a:rPr lang="sk-SK" dirty="0" smtClean="0"/>
              <a:t> </a:t>
            </a:r>
            <a:r>
              <a:rPr lang="sk-SK" dirty="0" err="1"/>
              <a:t>primary</a:t>
            </a:r>
            <a:r>
              <a:rPr lang="sk-SK" dirty="0"/>
              <a:t>, </a:t>
            </a:r>
            <a:r>
              <a:rPr lang="sk-SK" dirty="0" err="1"/>
              <a:t>secondary</a:t>
            </a:r>
            <a:r>
              <a:rPr lang="sk-SK" dirty="0"/>
              <a:t> and </a:t>
            </a:r>
            <a:r>
              <a:rPr lang="sk-SK" dirty="0" err="1"/>
              <a:t>post-secondary</a:t>
            </a:r>
            <a:r>
              <a:rPr lang="sk-SK" dirty="0"/>
              <a:t> </a:t>
            </a:r>
            <a:r>
              <a:rPr lang="sk-SK" dirty="0" err="1"/>
              <a:t>education</a:t>
            </a:r>
            <a:r>
              <a:rPr lang="sk-SK" dirty="0"/>
              <a:t>.</a:t>
            </a:r>
          </a:p>
          <a:p>
            <a:r>
              <a:rPr lang="sk-SK" dirty="0" smtClean="0"/>
              <a:t>-</a:t>
            </a:r>
            <a:r>
              <a:rPr lang="sk-SK" dirty="0" err="1" smtClean="0"/>
              <a:t>is</a:t>
            </a:r>
            <a:r>
              <a:rPr lang="sk-SK" dirty="0" smtClean="0"/>
              <a:t> </a:t>
            </a:r>
            <a:r>
              <a:rPr lang="sk-SK" dirty="0" err="1"/>
              <a:t>governed</a:t>
            </a:r>
            <a:r>
              <a:rPr lang="sk-SK" dirty="0"/>
              <a:t> by </a:t>
            </a:r>
            <a:r>
              <a:rPr lang="sk-SK" dirty="0" err="1"/>
              <a:t>each</a:t>
            </a:r>
            <a:r>
              <a:rPr lang="sk-SK" dirty="0"/>
              <a:t> </a:t>
            </a:r>
            <a:r>
              <a:rPr lang="sk-SK" dirty="0" err="1"/>
              <a:t>provincional</a:t>
            </a:r>
            <a:r>
              <a:rPr lang="sk-SK" dirty="0"/>
              <a:t> and </a:t>
            </a:r>
            <a:r>
              <a:rPr lang="sk-SK" dirty="0" err="1"/>
              <a:t>territorial</a:t>
            </a:r>
            <a:r>
              <a:rPr lang="sk-SK" dirty="0"/>
              <a:t> </a:t>
            </a:r>
            <a:r>
              <a:rPr lang="sk-SK" dirty="0" err="1"/>
              <a:t>government</a:t>
            </a:r>
            <a:r>
              <a:rPr lang="sk-SK" dirty="0"/>
              <a:t>.</a:t>
            </a:r>
          </a:p>
          <a:p>
            <a:r>
              <a:rPr lang="sk-SK" dirty="0" err="1"/>
              <a:t>All</a:t>
            </a:r>
            <a:r>
              <a:rPr lang="sk-SK" dirty="0"/>
              <a:t> </a:t>
            </a:r>
            <a:r>
              <a:rPr lang="sk-SK" dirty="0" err="1" smtClean="0"/>
              <a:t>provincies</a:t>
            </a:r>
            <a:r>
              <a:rPr lang="sk-SK" dirty="0" smtClean="0"/>
              <a:t> </a:t>
            </a:r>
            <a:r>
              <a:rPr lang="sk-SK" dirty="0"/>
              <a:t>and </a:t>
            </a:r>
            <a:r>
              <a:rPr lang="sk-SK" dirty="0" err="1"/>
              <a:t>territories</a:t>
            </a:r>
            <a:r>
              <a:rPr lang="sk-SK" dirty="0"/>
              <a:t> </a:t>
            </a:r>
            <a:r>
              <a:rPr lang="sk-SK" dirty="0" err="1"/>
              <a:t>provide</a:t>
            </a:r>
            <a:r>
              <a:rPr lang="sk-SK" dirty="0"/>
              <a:t> </a:t>
            </a:r>
            <a:r>
              <a:rPr lang="sk-SK" dirty="0" err="1"/>
              <a:t>universal</a:t>
            </a:r>
            <a:r>
              <a:rPr lang="sk-SK" dirty="0"/>
              <a:t>, </a:t>
            </a:r>
            <a:r>
              <a:rPr lang="sk-SK" dirty="0" err="1"/>
              <a:t>free</a:t>
            </a:r>
            <a:r>
              <a:rPr lang="sk-SK" dirty="0"/>
              <a:t> </a:t>
            </a:r>
            <a:r>
              <a:rPr lang="sk-SK" dirty="0" err="1"/>
              <a:t>elementary</a:t>
            </a:r>
            <a:r>
              <a:rPr lang="sk-SK" dirty="0"/>
              <a:t> and </a:t>
            </a:r>
            <a:r>
              <a:rPr lang="sk-SK" dirty="0" err="1"/>
              <a:t>secondary</a:t>
            </a:r>
            <a:r>
              <a:rPr lang="sk-SK" dirty="0"/>
              <a:t> </a:t>
            </a:r>
            <a:r>
              <a:rPr lang="sk-SK" dirty="0" err="1"/>
              <a:t>schooling</a:t>
            </a:r>
            <a:r>
              <a:rPr lang="sk-SK" dirty="0"/>
              <a:t> </a:t>
            </a:r>
            <a:r>
              <a:rPr lang="sk-SK" dirty="0" err="1"/>
              <a:t>for</a:t>
            </a:r>
            <a:r>
              <a:rPr lang="sk-SK" dirty="0"/>
              <a:t> 12 </a:t>
            </a:r>
            <a:r>
              <a:rPr lang="sk-SK" dirty="0" err="1"/>
              <a:t>years</a:t>
            </a:r>
            <a:r>
              <a:rPr lang="sk-SK" dirty="0"/>
              <a:t> </a:t>
            </a:r>
            <a:r>
              <a:rPr lang="sk-SK" dirty="0" err="1"/>
              <a:t>except</a:t>
            </a:r>
            <a:r>
              <a:rPr lang="sk-SK" dirty="0"/>
              <a:t> </a:t>
            </a:r>
            <a:r>
              <a:rPr lang="sk-SK" dirty="0" err="1"/>
              <a:t>of</a:t>
            </a:r>
            <a:r>
              <a:rPr lang="sk-SK" dirty="0"/>
              <a:t> Quebec (</a:t>
            </a:r>
            <a:r>
              <a:rPr lang="sk-SK" dirty="0" err="1"/>
              <a:t>for</a:t>
            </a:r>
            <a:r>
              <a:rPr lang="sk-SK" dirty="0"/>
              <a:t> 11 </a:t>
            </a:r>
            <a:r>
              <a:rPr lang="sk-SK" dirty="0" err="1"/>
              <a:t>years</a:t>
            </a:r>
            <a:r>
              <a:rPr lang="sk-SK" dirty="0"/>
              <a:t>).</a:t>
            </a:r>
          </a:p>
          <a:p>
            <a:r>
              <a:rPr lang="sk-SK" dirty="0" err="1"/>
              <a:t>Education</a:t>
            </a:r>
            <a:r>
              <a:rPr lang="sk-SK" dirty="0"/>
              <a:t> </a:t>
            </a:r>
            <a:r>
              <a:rPr lang="sk-SK" dirty="0" err="1"/>
              <a:t>is</a:t>
            </a:r>
            <a:r>
              <a:rPr lang="sk-SK" dirty="0"/>
              <a:t> </a:t>
            </a:r>
            <a:r>
              <a:rPr lang="sk-SK" dirty="0" err="1"/>
              <a:t>compulsory</a:t>
            </a:r>
            <a:r>
              <a:rPr lang="sk-SK" dirty="0"/>
              <a:t> to </a:t>
            </a:r>
            <a:r>
              <a:rPr lang="sk-SK" dirty="0" err="1"/>
              <a:t>the</a:t>
            </a:r>
            <a:r>
              <a:rPr lang="sk-SK" dirty="0"/>
              <a:t> </a:t>
            </a:r>
            <a:r>
              <a:rPr lang="sk-SK" dirty="0" err="1"/>
              <a:t>age</a:t>
            </a:r>
            <a:r>
              <a:rPr lang="sk-SK" dirty="0"/>
              <a:t> </a:t>
            </a:r>
            <a:r>
              <a:rPr lang="sk-SK" dirty="0" err="1"/>
              <a:t>of</a:t>
            </a:r>
            <a:r>
              <a:rPr lang="sk-SK" dirty="0"/>
              <a:t> </a:t>
            </a:r>
            <a:r>
              <a:rPr lang="sk-SK" dirty="0" err="1"/>
              <a:t>between</a:t>
            </a:r>
            <a:r>
              <a:rPr lang="sk-SK" dirty="0"/>
              <a:t> 15 and 18, </a:t>
            </a:r>
            <a:r>
              <a:rPr lang="sk-SK" dirty="0" err="1"/>
              <a:t>depending</a:t>
            </a:r>
            <a:r>
              <a:rPr lang="sk-SK" dirty="0"/>
              <a:t> on </a:t>
            </a:r>
            <a:r>
              <a:rPr lang="sk-SK" dirty="0" err="1"/>
              <a:t>the</a:t>
            </a:r>
            <a:r>
              <a:rPr lang="sk-SK" dirty="0"/>
              <a:t> </a:t>
            </a:r>
            <a:r>
              <a:rPr lang="sk-SK" dirty="0" err="1"/>
              <a:t>province</a:t>
            </a:r>
            <a:r>
              <a:rPr lang="sk-SK" dirty="0"/>
              <a:t>.</a:t>
            </a:r>
          </a:p>
          <a:p>
            <a:endParaRPr lang="sk-SK" dirty="0"/>
          </a:p>
        </p:txBody>
      </p:sp>
      <p:pic>
        <p:nvPicPr>
          <p:cNvPr id="1026" name="Picture 2" descr="C:\Users\skola\AppData\Local\Microsoft\Windows\Temporary Internet Files\Content.IE5\RJFK2KGX\MP900427709[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628801"/>
            <a:ext cx="1296144" cy="17643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8799797"/>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11560" y="836712"/>
            <a:ext cx="7992888" cy="706090"/>
          </a:xfrm>
        </p:spPr>
        <p:txBody>
          <a:bodyPr>
            <a:normAutofit/>
          </a:bodyPr>
          <a:lstStyle/>
          <a:p>
            <a:r>
              <a:rPr lang="sk-SK" sz="4000" b="1" dirty="0" err="1">
                <a:solidFill>
                  <a:srgbClr val="FF0000"/>
                </a:solidFill>
              </a:rPr>
              <a:t>Government</a:t>
            </a:r>
            <a:r>
              <a:rPr lang="sk-SK" sz="4000" b="1" dirty="0">
                <a:solidFill>
                  <a:srgbClr val="FF0000"/>
                </a:solidFill>
              </a:rPr>
              <a:t> and </a:t>
            </a:r>
            <a:r>
              <a:rPr lang="sk-SK" sz="4000" b="1" dirty="0" err="1" smtClean="0">
                <a:solidFill>
                  <a:srgbClr val="FF0000"/>
                </a:solidFill>
              </a:rPr>
              <a:t>politics</a:t>
            </a:r>
            <a:endParaRPr lang="sk-SK" dirty="0">
              <a:solidFill>
                <a:srgbClr val="FF0000"/>
              </a:solidFill>
            </a:endParaRPr>
          </a:p>
        </p:txBody>
      </p:sp>
      <p:sp>
        <p:nvSpPr>
          <p:cNvPr id="3" name="Zástupný symbol obsahu 2"/>
          <p:cNvSpPr>
            <a:spLocks noGrp="1"/>
          </p:cNvSpPr>
          <p:nvPr>
            <p:ph idx="1"/>
          </p:nvPr>
        </p:nvSpPr>
        <p:spPr>
          <a:xfrm>
            <a:off x="1475656" y="1988840"/>
            <a:ext cx="7293496" cy="4536504"/>
          </a:xfrm>
          <a:solidFill>
            <a:schemeClr val="accent3">
              <a:lumMod val="20000"/>
              <a:lumOff val="80000"/>
            </a:schemeClr>
          </a:solidFill>
          <a:effectLst>
            <a:glow rad="139700">
              <a:schemeClr val="accent3">
                <a:satMod val="175000"/>
                <a:alpha val="40000"/>
              </a:schemeClr>
            </a:glow>
          </a:effectLst>
        </p:spPr>
        <p:txBody>
          <a:bodyPr>
            <a:normAutofit fontScale="85000" lnSpcReduction="20000"/>
          </a:bodyPr>
          <a:lstStyle/>
          <a:p>
            <a:pPr marL="0" indent="0">
              <a:buNone/>
            </a:pPr>
            <a:r>
              <a:rPr lang="en-US" dirty="0">
                <a:latin typeface="+mj-lt"/>
              </a:rPr>
              <a:t>Canada is </a:t>
            </a:r>
            <a:r>
              <a:rPr lang="en-US" b="1" dirty="0">
                <a:latin typeface="+mj-lt"/>
              </a:rPr>
              <a:t>a </a:t>
            </a:r>
            <a:r>
              <a:rPr lang="sk-SK" b="1" dirty="0" err="1" smtClean="0">
                <a:latin typeface="+mj-lt"/>
              </a:rPr>
              <a:t>federal</a:t>
            </a:r>
            <a:r>
              <a:rPr lang="sk-SK" b="1" dirty="0" smtClean="0">
                <a:latin typeface="+mj-lt"/>
              </a:rPr>
              <a:t> </a:t>
            </a:r>
            <a:r>
              <a:rPr lang="sk-SK" b="1" dirty="0" err="1" smtClean="0">
                <a:latin typeface="+mj-lt"/>
              </a:rPr>
              <a:t>parliamentary</a:t>
            </a:r>
            <a:r>
              <a:rPr lang="sk-SK" b="1" dirty="0" smtClean="0">
                <a:latin typeface="+mj-lt"/>
              </a:rPr>
              <a:t> </a:t>
            </a:r>
            <a:r>
              <a:rPr lang="sk-SK" b="1" dirty="0" err="1" smtClean="0">
                <a:latin typeface="+mj-lt"/>
              </a:rPr>
              <a:t>democracy</a:t>
            </a:r>
            <a:r>
              <a:rPr lang="en-US" b="1" dirty="0" smtClean="0">
                <a:latin typeface="+mj-lt"/>
              </a:rPr>
              <a:t> </a:t>
            </a:r>
            <a:r>
              <a:rPr lang="en-US" dirty="0">
                <a:latin typeface="+mj-lt"/>
              </a:rPr>
              <a:t>and </a:t>
            </a:r>
            <a:r>
              <a:rPr lang="en-US" b="1" dirty="0">
                <a:latin typeface="+mj-lt"/>
              </a:rPr>
              <a:t>a </a:t>
            </a:r>
            <a:r>
              <a:rPr lang="sk-SK" b="1" dirty="0" err="1" smtClean="0">
                <a:latin typeface="+mj-lt"/>
              </a:rPr>
              <a:t>constituonal</a:t>
            </a:r>
            <a:r>
              <a:rPr lang="sk-SK" b="1" dirty="0" smtClean="0">
                <a:latin typeface="+mj-lt"/>
              </a:rPr>
              <a:t> </a:t>
            </a:r>
            <a:r>
              <a:rPr lang="sk-SK" b="1" dirty="0" err="1" smtClean="0">
                <a:latin typeface="+mj-lt"/>
              </a:rPr>
              <a:t>monarchy</a:t>
            </a:r>
            <a:r>
              <a:rPr lang="en-US" dirty="0" smtClean="0">
                <a:latin typeface="+mj-lt"/>
              </a:rPr>
              <a:t>, </a:t>
            </a:r>
            <a:r>
              <a:rPr lang="en-US" dirty="0">
                <a:latin typeface="+mj-lt"/>
              </a:rPr>
              <a:t>with Queen </a:t>
            </a:r>
            <a:r>
              <a:rPr lang="sk-SK" dirty="0" err="1" smtClean="0">
                <a:latin typeface="+mj-lt"/>
              </a:rPr>
              <a:t>Elizabet</a:t>
            </a:r>
            <a:r>
              <a:rPr lang="sk-SK" dirty="0" smtClean="0">
                <a:latin typeface="+mj-lt"/>
              </a:rPr>
              <a:t> II</a:t>
            </a:r>
            <a:r>
              <a:rPr lang="en-US" dirty="0" smtClean="0">
                <a:latin typeface="+mj-lt"/>
              </a:rPr>
              <a:t> </a:t>
            </a:r>
            <a:r>
              <a:rPr lang="en-US" dirty="0">
                <a:latin typeface="+mj-lt"/>
              </a:rPr>
              <a:t>as its head of state</a:t>
            </a:r>
            <a:r>
              <a:rPr lang="en-US" dirty="0" smtClean="0">
                <a:latin typeface="+mj-lt"/>
              </a:rPr>
              <a:t>.</a:t>
            </a:r>
            <a:endParaRPr lang="sk-SK" dirty="0" smtClean="0">
              <a:latin typeface="+mj-lt"/>
            </a:endParaRPr>
          </a:p>
          <a:p>
            <a:pPr marL="0" indent="0">
              <a:buNone/>
            </a:pPr>
            <a:r>
              <a:rPr lang="en-US" dirty="0" smtClean="0">
                <a:latin typeface="+mj-lt"/>
              </a:rPr>
              <a:t>Canada </a:t>
            </a:r>
            <a:r>
              <a:rPr lang="en-US" dirty="0">
                <a:latin typeface="+mj-lt"/>
              </a:rPr>
              <a:t>is a member of </a:t>
            </a:r>
            <a:r>
              <a:rPr lang="en-US" b="1" dirty="0">
                <a:latin typeface="+mj-lt"/>
              </a:rPr>
              <a:t>the </a:t>
            </a:r>
            <a:r>
              <a:rPr lang="sk-SK" b="1" dirty="0" err="1" smtClean="0">
                <a:latin typeface="+mj-lt"/>
              </a:rPr>
              <a:t>Commonwealth</a:t>
            </a:r>
            <a:r>
              <a:rPr lang="sk-SK" b="1" dirty="0" smtClean="0">
                <a:latin typeface="+mj-lt"/>
              </a:rPr>
              <a:t> </a:t>
            </a:r>
            <a:r>
              <a:rPr lang="sk-SK" b="1" dirty="0" err="1" smtClean="0">
                <a:latin typeface="+mj-lt"/>
              </a:rPr>
              <a:t>of</a:t>
            </a:r>
            <a:r>
              <a:rPr lang="sk-SK" b="1" dirty="0">
                <a:latin typeface="+mj-lt"/>
              </a:rPr>
              <a:t> </a:t>
            </a:r>
            <a:r>
              <a:rPr lang="sk-SK" b="1" dirty="0" err="1" smtClean="0">
                <a:latin typeface="+mj-lt"/>
              </a:rPr>
              <a:t>Nations</a:t>
            </a:r>
            <a:r>
              <a:rPr lang="sk-SK" b="1" dirty="0" smtClean="0">
                <a:latin typeface="+mj-lt"/>
              </a:rPr>
              <a:t>.</a:t>
            </a:r>
            <a:r>
              <a:rPr lang="en-US" b="1" dirty="0" smtClean="0">
                <a:latin typeface="+mj-lt"/>
              </a:rPr>
              <a:t> </a:t>
            </a:r>
            <a:endParaRPr lang="sk-SK" b="1" dirty="0">
              <a:latin typeface="+mj-lt"/>
            </a:endParaRPr>
          </a:p>
          <a:p>
            <a:pPr marL="0" indent="0">
              <a:buNone/>
            </a:pPr>
            <a:r>
              <a:rPr lang="en-US" dirty="0" smtClean="0">
                <a:latin typeface="+mj-lt"/>
              </a:rPr>
              <a:t>The </a:t>
            </a:r>
            <a:r>
              <a:rPr lang="en-US" dirty="0">
                <a:latin typeface="+mj-lt"/>
              </a:rPr>
              <a:t>country </a:t>
            </a:r>
            <a:r>
              <a:rPr lang="en-US" dirty="0" smtClean="0">
                <a:latin typeface="+mj-lt"/>
              </a:rPr>
              <a:t>is</a:t>
            </a:r>
            <a:r>
              <a:rPr lang="sk-SK" dirty="0" smtClean="0">
                <a:latin typeface="+mj-lt"/>
              </a:rPr>
              <a:t> </a:t>
            </a:r>
            <a:r>
              <a:rPr lang="sk-SK" dirty="0" err="1" smtClean="0">
                <a:latin typeface="+mj-lt"/>
              </a:rPr>
              <a:t>officially</a:t>
            </a:r>
            <a:r>
              <a:rPr lang="sk-SK" dirty="0" smtClean="0">
                <a:latin typeface="+mj-lt"/>
              </a:rPr>
              <a:t> </a:t>
            </a:r>
            <a:r>
              <a:rPr lang="sk-SK" b="1" dirty="0" err="1" smtClean="0">
                <a:latin typeface="+mj-lt"/>
              </a:rPr>
              <a:t>billingua</a:t>
            </a:r>
            <a:r>
              <a:rPr lang="sk-SK" dirty="0" err="1" smtClean="0">
                <a:latin typeface="+mj-lt"/>
              </a:rPr>
              <a:t>l</a:t>
            </a:r>
            <a:r>
              <a:rPr lang="en-US" dirty="0" smtClean="0">
                <a:latin typeface="+mj-lt"/>
              </a:rPr>
              <a:t> </a:t>
            </a:r>
            <a:r>
              <a:rPr lang="en-US" dirty="0">
                <a:latin typeface="+mj-lt"/>
              </a:rPr>
              <a:t>at the </a:t>
            </a:r>
            <a:r>
              <a:rPr lang="en-US" dirty="0" smtClean="0">
                <a:latin typeface="+mj-lt"/>
              </a:rPr>
              <a:t>federal</a:t>
            </a:r>
            <a:r>
              <a:rPr lang="sk-SK" dirty="0" smtClean="0">
                <a:latin typeface="+mj-lt"/>
              </a:rPr>
              <a:t> </a:t>
            </a:r>
            <a:r>
              <a:rPr lang="sk-SK" dirty="0" err="1" smtClean="0">
                <a:latin typeface="+mj-lt"/>
              </a:rPr>
              <a:t>le</a:t>
            </a:r>
            <a:r>
              <a:rPr lang="en-US" dirty="0" smtClean="0">
                <a:latin typeface="+mj-lt"/>
              </a:rPr>
              <a:t>vel.</a:t>
            </a:r>
            <a:endParaRPr lang="sk-SK" dirty="0" smtClean="0">
              <a:latin typeface="+mj-lt"/>
            </a:endParaRPr>
          </a:p>
          <a:p>
            <a:pPr marL="0" indent="0">
              <a:buNone/>
            </a:pPr>
            <a:r>
              <a:rPr lang="en-US" dirty="0" smtClean="0">
                <a:latin typeface="+mj-lt"/>
              </a:rPr>
              <a:t>It </a:t>
            </a:r>
            <a:r>
              <a:rPr lang="en-US" dirty="0">
                <a:latin typeface="+mj-lt"/>
              </a:rPr>
              <a:t>is one of the world's most ethnically diverse and </a:t>
            </a:r>
            <a:r>
              <a:rPr lang="sk-SK" b="1" dirty="0" err="1" smtClean="0">
                <a:latin typeface="+mj-lt"/>
              </a:rPr>
              <a:t>multicultural</a:t>
            </a:r>
            <a:r>
              <a:rPr lang="en-US" b="1" dirty="0" smtClean="0">
                <a:latin typeface="+mj-lt"/>
              </a:rPr>
              <a:t> </a:t>
            </a:r>
            <a:r>
              <a:rPr lang="en-US" b="1" dirty="0">
                <a:latin typeface="+mj-lt"/>
              </a:rPr>
              <a:t>nations</a:t>
            </a:r>
            <a:r>
              <a:rPr lang="en-US" dirty="0">
                <a:latin typeface="+mj-lt"/>
              </a:rPr>
              <a:t>, the product of large-scale immigration from many countries, with a population of approximately </a:t>
            </a:r>
            <a:r>
              <a:rPr lang="en-US" b="1" dirty="0">
                <a:latin typeface="+mj-lt"/>
              </a:rPr>
              <a:t>35 million </a:t>
            </a:r>
            <a:r>
              <a:rPr lang="en-US" dirty="0">
                <a:latin typeface="+mj-lt"/>
              </a:rPr>
              <a:t>as of December 2012. </a:t>
            </a:r>
            <a:endParaRPr lang="sk-SK" dirty="0">
              <a:latin typeface="+mj-lt"/>
            </a:endParaRPr>
          </a:p>
        </p:txBody>
      </p:sp>
    </p:spTree>
    <p:extLst>
      <p:ext uri="{BB962C8B-B14F-4D97-AF65-F5344CB8AC3E}">
        <p14:creationId xmlns:p14="http://schemas.microsoft.com/office/powerpoint/2010/main" val="613197628"/>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1000"/>
                                        <p:tgtEl>
                                          <p:spTgt spid="3">
                                            <p:bg/>
                                          </p:spTgt>
                                        </p:tgtEl>
                                      </p:cBhvr>
                                    </p:animEffect>
                                    <p:anim calcmode="lin" valueType="num">
                                      <p:cBhvr>
                                        <p:cTn id="8" dur="1000" fill="hold"/>
                                        <p:tgtEl>
                                          <p:spTgt spid="3">
                                            <p:bg/>
                                          </p:spTgt>
                                        </p:tgtEl>
                                        <p:attrNameLst>
                                          <p:attrName>ppt_x</p:attrName>
                                        </p:attrNameLst>
                                      </p:cBhvr>
                                      <p:tavLst>
                                        <p:tav tm="0">
                                          <p:val>
                                            <p:strVal val="#ppt_x"/>
                                          </p:val>
                                        </p:tav>
                                        <p:tav tm="100000">
                                          <p:val>
                                            <p:strVal val="#ppt_x"/>
                                          </p:val>
                                        </p:tav>
                                      </p:tavLst>
                                    </p:anim>
                                    <p:anim calcmode="lin" valueType="num">
                                      <p:cBhvr>
                                        <p:cTn id="9" dur="1000" fill="hold"/>
                                        <p:tgtEl>
                                          <p:spTgt spid="3">
                                            <p:bg/>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1000"/>
                                        <p:tgtEl>
                                          <p:spTgt spid="3">
                                            <p:txEl>
                                              <p:pRg st="2" end="2"/>
                                            </p:txEl>
                                          </p:spTgt>
                                        </p:tgtEl>
                                      </p:cBhvr>
                                    </p:animEffect>
                                    <p:anim calcmode="lin" valueType="num">
                                      <p:cBhvr>
                                        <p:cTn id="2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1000"/>
                                        <p:tgtEl>
                                          <p:spTgt spid="3">
                                            <p:txEl>
                                              <p:pRg st="3" end="3"/>
                                            </p:txEl>
                                          </p:spTgt>
                                        </p:tgtEl>
                                      </p:cBhvr>
                                    </p:animEffect>
                                    <p:anim calcmode="lin" valueType="num">
                                      <p:cBhvr>
                                        <p:cTn id="3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367644" y="764704"/>
            <a:ext cx="6192688" cy="576064"/>
          </a:xfrm>
        </p:spPr>
        <p:txBody>
          <a:bodyPr>
            <a:noAutofit/>
          </a:bodyPr>
          <a:lstStyle/>
          <a:p>
            <a:r>
              <a:rPr lang="sk-SK" sz="2400" dirty="0" smtClean="0">
                <a:solidFill>
                  <a:srgbClr val="FF0000"/>
                </a:solidFill>
              </a:rPr>
              <a:t>FIVE MAJOR </a:t>
            </a:r>
            <a:r>
              <a:rPr lang="sk-SK" sz="2400" dirty="0">
                <a:solidFill>
                  <a:srgbClr val="FF0000"/>
                </a:solidFill>
              </a:rPr>
              <a:t>CANADIAN UNIVERSITIES</a:t>
            </a:r>
          </a:p>
        </p:txBody>
      </p:sp>
      <p:sp>
        <p:nvSpPr>
          <p:cNvPr id="4" name="Zástupný symbol textu 3"/>
          <p:cNvSpPr>
            <a:spLocks noGrp="1"/>
          </p:cNvSpPr>
          <p:nvPr>
            <p:ph type="body" sz="half" idx="2"/>
          </p:nvPr>
        </p:nvSpPr>
        <p:spPr>
          <a:xfrm>
            <a:off x="3347864" y="5013176"/>
            <a:ext cx="3384376" cy="1512168"/>
          </a:xfrm>
        </p:spPr>
        <p:txBody>
          <a:bodyPr>
            <a:normAutofit fontScale="77500" lnSpcReduction="20000"/>
          </a:bodyPr>
          <a:lstStyle/>
          <a:p>
            <a:r>
              <a:rPr lang="sk-SK" sz="2400" dirty="0" err="1" smtClean="0">
                <a:hlinkClick r:id="rId2"/>
              </a:rPr>
              <a:t>University</a:t>
            </a:r>
            <a:r>
              <a:rPr lang="sk-SK" sz="2400" dirty="0" smtClean="0">
                <a:hlinkClick r:id="rId2"/>
              </a:rPr>
              <a:t> </a:t>
            </a:r>
            <a:r>
              <a:rPr lang="sk-SK" sz="2400" dirty="0" err="1">
                <a:hlinkClick r:id="rId2"/>
              </a:rPr>
              <a:t>of</a:t>
            </a:r>
            <a:r>
              <a:rPr lang="sk-SK" sz="2400" dirty="0">
                <a:hlinkClick r:id="rId2"/>
              </a:rPr>
              <a:t> </a:t>
            </a:r>
            <a:r>
              <a:rPr lang="sk-SK" sz="2400" dirty="0" err="1">
                <a:hlinkClick r:id="rId2"/>
              </a:rPr>
              <a:t>Toronto</a:t>
            </a:r>
            <a:r>
              <a:rPr lang="sk-SK" sz="2400" dirty="0"/>
              <a:t/>
            </a:r>
            <a:br>
              <a:rPr lang="sk-SK" sz="2400" dirty="0"/>
            </a:br>
            <a:r>
              <a:rPr lang="sk-SK" sz="2400" dirty="0" err="1">
                <a:hlinkClick r:id="rId3"/>
              </a:rPr>
              <a:t>McGill</a:t>
            </a:r>
            <a:r>
              <a:rPr lang="sk-SK" sz="2400" dirty="0">
                <a:hlinkClick r:id="rId3"/>
              </a:rPr>
              <a:t> </a:t>
            </a:r>
            <a:r>
              <a:rPr lang="sk-SK" sz="2400" dirty="0" err="1">
                <a:hlinkClick r:id="rId3"/>
              </a:rPr>
              <a:t>University</a:t>
            </a:r>
            <a:r>
              <a:rPr lang="sk-SK" sz="2400" dirty="0"/>
              <a:t/>
            </a:r>
            <a:br>
              <a:rPr lang="sk-SK" sz="2400" dirty="0"/>
            </a:br>
            <a:r>
              <a:rPr lang="sk-SK" sz="2400" dirty="0" err="1">
                <a:hlinkClick r:id="rId4"/>
              </a:rPr>
              <a:t>University</a:t>
            </a:r>
            <a:r>
              <a:rPr lang="sk-SK" sz="2400" dirty="0">
                <a:hlinkClick r:id="rId4"/>
              </a:rPr>
              <a:t> </a:t>
            </a:r>
            <a:r>
              <a:rPr lang="sk-SK" sz="2400" dirty="0" err="1">
                <a:hlinkClick r:id="rId4"/>
              </a:rPr>
              <a:t>of</a:t>
            </a:r>
            <a:r>
              <a:rPr lang="sk-SK" sz="2400" dirty="0">
                <a:hlinkClick r:id="rId4"/>
              </a:rPr>
              <a:t> Western </a:t>
            </a:r>
            <a:r>
              <a:rPr lang="sk-SK" sz="2400" dirty="0" err="1">
                <a:hlinkClick r:id="rId4"/>
              </a:rPr>
              <a:t>Ontario</a:t>
            </a:r>
            <a:r>
              <a:rPr lang="sk-SK" sz="2400" dirty="0"/>
              <a:t/>
            </a:r>
            <a:br>
              <a:rPr lang="sk-SK" sz="2400" dirty="0"/>
            </a:br>
            <a:r>
              <a:rPr lang="sk-SK" sz="2400" dirty="0" err="1">
                <a:hlinkClick r:id="rId5"/>
              </a:rPr>
              <a:t>University</a:t>
            </a:r>
            <a:r>
              <a:rPr lang="sk-SK" sz="2400" dirty="0">
                <a:hlinkClick r:id="rId5"/>
              </a:rPr>
              <a:t> </a:t>
            </a:r>
            <a:r>
              <a:rPr lang="sk-SK" sz="2400" dirty="0" err="1">
                <a:hlinkClick r:id="rId5"/>
              </a:rPr>
              <a:t>of</a:t>
            </a:r>
            <a:r>
              <a:rPr lang="sk-SK" sz="2400" dirty="0">
                <a:hlinkClick r:id="rId5"/>
              </a:rPr>
              <a:t> BC</a:t>
            </a:r>
            <a:r>
              <a:rPr lang="sk-SK" sz="2400" dirty="0"/>
              <a:t/>
            </a:r>
            <a:br>
              <a:rPr lang="sk-SK" sz="2400" dirty="0"/>
            </a:br>
            <a:r>
              <a:rPr lang="sk-SK" sz="2400" dirty="0" err="1">
                <a:hlinkClick r:id="rId6"/>
              </a:rPr>
              <a:t>Queen's</a:t>
            </a:r>
            <a:r>
              <a:rPr lang="sk-SK" sz="2400" dirty="0">
                <a:hlinkClick r:id="rId6"/>
              </a:rPr>
              <a:t> </a:t>
            </a:r>
            <a:r>
              <a:rPr lang="sk-SK" sz="2400" dirty="0" err="1">
                <a:hlinkClick r:id="rId6"/>
              </a:rPr>
              <a:t>University</a:t>
            </a:r>
            <a:r>
              <a:rPr lang="sk-SK" sz="2400" dirty="0"/>
              <a:t/>
            </a:r>
            <a:br>
              <a:rPr lang="sk-SK" sz="2400" dirty="0"/>
            </a:br>
            <a:endParaRPr lang="sk-SK" sz="2400" dirty="0"/>
          </a:p>
        </p:txBody>
      </p:sp>
      <p:sp>
        <p:nvSpPr>
          <p:cNvPr id="5" name="Zástupný symbol obrázka 2"/>
          <p:cNvSpPr txBox="1">
            <a:spLocks/>
          </p:cNvSpPr>
          <p:nvPr/>
        </p:nvSpPr>
        <p:spPr>
          <a:xfrm>
            <a:off x="1988096" y="1781200"/>
            <a:ext cx="5486400" cy="1808113"/>
          </a:xfrm>
          <a:prstGeom prst="rect">
            <a:avLst/>
          </a:prstGeom>
        </p:spPr>
      </p:sp>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99792" y="1491727"/>
            <a:ext cx="4200788" cy="33774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5934838"/>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75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643943" y="836712"/>
            <a:ext cx="6672473" cy="936104"/>
          </a:xfrm>
        </p:spPr>
        <p:txBody>
          <a:bodyPr>
            <a:normAutofit fontScale="90000"/>
          </a:bodyPr>
          <a:lstStyle/>
          <a:p>
            <a:r>
              <a:rPr lang="sk-SK" b="1" dirty="0" err="1" smtClean="0">
                <a:solidFill>
                  <a:srgbClr val="FF0000"/>
                </a:solidFill>
              </a:rPr>
              <a:t>Attractions</a:t>
            </a:r>
            <a:r>
              <a:rPr lang="sk-SK" b="1" dirty="0" smtClean="0">
                <a:solidFill>
                  <a:srgbClr val="FF0000"/>
                </a:solidFill>
              </a:rPr>
              <a:t> in </a:t>
            </a:r>
            <a:r>
              <a:rPr lang="sk-SK" b="1" dirty="0" err="1" smtClean="0">
                <a:solidFill>
                  <a:srgbClr val="FF0000"/>
                </a:solidFill>
              </a:rPr>
              <a:t>Vancouver</a:t>
            </a:r>
            <a:r>
              <a:rPr lang="sk-SK" b="1" dirty="0" smtClean="0">
                <a:solidFill>
                  <a:srgbClr val="FF0000"/>
                </a:solidFill>
              </a:rPr>
              <a:t/>
            </a:r>
            <a:br>
              <a:rPr lang="sk-SK" b="1" dirty="0" smtClean="0">
                <a:solidFill>
                  <a:srgbClr val="FF0000"/>
                </a:solidFill>
              </a:rPr>
            </a:br>
            <a:r>
              <a:rPr lang="sk-SK" sz="2200" b="1" dirty="0" err="1" smtClean="0">
                <a:solidFill>
                  <a:schemeClr val="tx2">
                    <a:lumMod val="75000"/>
                  </a:schemeClr>
                </a:solidFill>
              </a:rPr>
              <a:t>Which</a:t>
            </a:r>
            <a:r>
              <a:rPr lang="sk-SK" sz="2200" b="1" dirty="0" smtClean="0">
                <a:solidFill>
                  <a:schemeClr val="tx2">
                    <a:lumMod val="75000"/>
                  </a:schemeClr>
                </a:solidFill>
              </a:rPr>
              <a:t> </a:t>
            </a:r>
            <a:r>
              <a:rPr lang="sk-SK" sz="2200" b="1" dirty="0" err="1" smtClean="0">
                <a:solidFill>
                  <a:schemeClr val="tx2">
                    <a:lumMod val="75000"/>
                  </a:schemeClr>
                </a:solidFill>
              </a:rPr>
              <a:t>attractions</a:t>
            </a:r>
            <a:r>
              <a:rPr lang="sk-SK" sz="2200" b="1" dirty="0" smtClean="0">
                <a:solidFill>
                  <a:schemeClr val="tx2">
                    <a:lumMod val="75000"/>
                  </a:schemeClr>
                </a:solidFill>
              </a:rPr>
              <a:t> </a:t>
            </a:r>
            <a:r>
              <a:rPr lang="sk-SK" sz="2200" b="1" dirty="0" err="1" smtClean="0">
                <a:solidFill>
                  <a:schemeClr val="tx2">
                    <a:lumMod val="75000"/>
                  </a:schemeClr>
                </a:solidFill>
              </a:rPr>
              <a:t>would</a:t>
            </a:r>
            <a:r>
              <a:rPr lang="sk-SK" sz="2200" b="1" dirty="0" smtClean="0">
                <a:solidFill>
                  <a:schemeClr val="tx2">
                    <a:lumMod val="75000"/>
                  </a:schemeClr>
                </a:solidFill>
              </a:rPr>
              <a:t> </a:t>
            </a:r>
            <a:r>
              <a:rPr lang="sk-SK" sz="2200" b="1" dirty="0" err="1" smtClean="0">
                <a:solidFill>
                  <a:schemeClr val="tx2">
                    <a:lumMod val="75000"/>
                  </a:schemeClr>
                </a:solidFill>
              </a:rPr>
              <a:t>you</a:t>
            </a:r>
            <a:r>
              <a:rPr lang="sk-SK" sz="2200" b="1" dirty="0" smtClean="0">
                <a:solidFill>
                  <a:schemeClr val="tx2">
                    <a:lumMod val="75000"/>
                  </a:schemeClr>
                </a:solidFill>
              </a:rPr>
              <a:t> </a:t>
            </a:r>
            <a:r>
              <a:rPr lang="sk-SK" sz="2200" b="1" dirty="0" err="1" smtClean="0">
                <a:solidFill>
                  <a:schemeClr val="tx2">
                    <a:lumMod val="75000"/>
                  </a:schemeClr>
                </a:solidFill>
              </a:rPr>
              <a:t>find</a:t>
            </a:r>
            <a:r>
              <a:rPr lang="sk-SK" sz="2200" b="1" dirty="0" smtClean="0">
                <a:solidFill>
                  <a:schemeClr val="tx2">
                    <a:lumMod val="75000"/>
                  </a:schemeClr>
                </a:solidFill>
              </a:rPr>
              <a:t> in </a:t>
            </a:r>
            <a:r>
              <a:rPr lang="sk-SK" sz="2200" b="1" dirty="0" err="1" smtClean="0">
                <a:solidFill>
                  <a:schemeClr val="tx2">
                    <a:lumMod val="75000"/>
                  </a:schemeClr>
                </a:solidFill>
              </a:rPr>
              <a:t>Vancouver</a:t>
            </a:r>
            <a:r>
              <a:rPr lang="sk-SK" sz="2200" b="1" dirty="0" smtClean="0">
                <a:solidFill>
                  <a:schemeClr val="tx2">
                    <a:lumMod val="75000"/>
                  </a:schemeClr>
                </a:solidFill>
              </a:rPr>
              <a:t>?</a:t>
            </a:r>
            <a:endParaRPr lang="sk-SK" sz="2200" b="1" dirty="0">
              <a:solidFill>
                <a:schemeClr val="tx2">
                  <a:lumMod val="75000"/>
                </a:schemeClr>
              </a:solidFill>
            </a:endParaRPr>
          </a:p>
        </p:txBody>
      </p:sp>
      <p:pic>
        <p:nvPicPr>
          <p:cNvPr id="3" name="Tourism Vancouver Leisure Destination Video.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43943" y="2003468"/>
            <a:ext cx="6672473" cy="3774118"/>
          </a:xfrm>
          <a:prstGeom prst="rect">
            <a:avLst/>
          </a:prstGeom>
        </p:spPr>
      </p:pic>
    </p:spTree>
    <p:extLst>
      <p:ext uri="{BB962C8B-B14F-4D97-AF65-F5344CB8AC3E}">
        <p14:creationId xmlns:p14="http://schemas.microsoft.com/office/powerpoint/2010/main" val="969495626"/>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20755">
                <p:cTn id="7" fill="hold" display="0">
                  <p:stCondLst>
                    <p:cond delay="indefinite"/>
                  </p:stCondLst>
                </p:cTn>
                <p:tgtEl>
                  <p:spTgt spid="3"/>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359509" y="899360"/>
            <a:ext cx="4474840" cy="634082"/>
          </a:xfrm>
        </p:spPr>
        <p:txBody>
          <a:bodyPr>
            <a:normAutofit fontScale="90000"/>
          </a:bodyPr>
          <a:lstStyle/>
          <a:p>
            <a:r>
              <a:rPr lang="sk-SK" dirty="0" err="1" smtClean="0"/>
              <a:t>Sources</a:t>
            </a:r>
            <a:endParaRPr lang="sk-SK" dirty="0"/>
          </a:p>
        </p:txBody>
      </p:sp>
      <p:sp>
        <p:nvSpPr>
          <p:cNvPr id="3" name="Zástupný symbol obsahu 2"/>
          <p:cNvSpPr>
            <a:spLocks noGrp="1"/>
          </p:cNvSpPr>
          <p:nvPr>
            <p:ph idx="1"/>
          </p:nvPr>
        </p:nvSpPr>
        <p:spPr>
          <a:xfrm>
            <a:off x="1403648" y="1844824"/>
            <a:ext cx="7560840" cy="4608512"/>
          </a:xfrm>
        </p:spPr>
        <p:txBody>
          <a:bodyPr>
            <a:normAutofit lnSpcReduction="10000"/>
          </a:bodyPr>
          <a:lstStyle/>
          <a:p>
            <a:r>
              <a:rPr lang="sk-SK" dirty="0">
                <a:hlinkClick r:id="rId2"/>
              </a:rPr>
              <a:t>http://</a:t>
            </a:r>
            <a:r>
              <a:rPr lang="sk-SK" dirty="0" smtClean="0">
                <a:hlinkClick r:id="rId2"/>
              </a:rPr>
              <a:t>www.123independenceday.com/canada/national-symbols.html</a:t>
            </a:r>
            <a:endParaRPr lang="sk-SK" dirty="0" smtClean="0"/>
          </a:p>
          <a:p>
            <a:r>
              <a:rPr lang="sk-SK" dirty="0">
                <a:hlinkClick r:id="rId3"/>
              </a:rPr>
              <a:t>http://</a:t>
            </a:r>
            <a:r>
              <a:rPr lang="sk-SK" dirty="0" smtClean="0">
                <a:hlinkClick r:id="rId3"/>
              </a:rPr>
              <a:t>en.wikipedia.org/wiki/Canada</a:t>
            </a:r>
            <a:endParaRPr lang="sk-SK" dirty="0" smtClean="0"/>
          </a:p>
          <a:p>
            <a:r>
              <a:rPr lang="sk-SK" dirty="0">
                <a:hlinkClick r:id="rId4"/>
              </a:rPr>
              <a:t>http://</a:t>
            </a:r>
            <a:r>
              <a:rPr lang="sk-SK" dirty="0" smtClean="0">
                <a:hlinkClick r:id="rId4"/>
              </a:rPr>
              <a:t>www.youtube.com/watch?v=q7Zn6ERmZXM</a:t>
            </a:r>
            <a:endParaRPr lang="sk-SK" dirty="0" smtClean="0"/>
          </a:p>
          <a:p>
            <a:r>
              <a:rPr lang="sk-SK" dirty="0">
                <a:hlinkClick r:id="rId5"/>
              </a:rPr>
              <a:t>http://</a:t>
            </a:r>
            <a:r>
              <a:rPr lang="sk-SK" dirty="0" smtClean="0">
                <a:hlinkClick r:id="rId5"/>
              </a:rPr>
              <a:t>www.youtube.com/watch?v=Hq1uio9a0cU</a:t>
            </a:r>
            <a:endParaRPr lang="sk-SK" dirty="0" smtClean="0"/>
          </a:p>
          <a:p>
            <a:r>
              <a:rPr lang="sk-SK" dirty="0"/>
              <a:t>http://www.schoolsincanada.com/Canadian-Education-System.cfm</a:t>
            </a:r>
            <a:endParaRPr lang="sk-SK" dirty="0" smtClean="0"/>
          </a:p>
          <a:p>
            <a:endParaRPr lang="sk-SK" dirty="0"/>
          </a:p>
        </p:txBody>
      </p:sp>
    </p:spTree>
    <p:extLst>
      <p:ext uri="{BB962C8B-B14F-4D97-AF65-F5344CB8AC3E}">
        <p14:creationId xmlns:p14="http://schemas.microsoft.com/office/powerpoint/2010/main" val="4157540769"/>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621619" y="1052736"/>
            <a:ext cx="6190742" cy="634082"/>
          </a:xfrm>
        </p:spPr>
        <p:txBody>
          <a:bodyPr>
            <a:normAutofit/>
          </a:bodyPr>
          <a:lstStyle/>
          <a:p>
            <a:r>
              <a:rPr lang="sk-SK" sz="3200" b="1" dirty="0" err="1" smtClean="0">
                <a:solidFill>
                  <a:srgbClr val="FF0000"/>
                </a:solidFill>
              </a:rPr>
              <a:t>Thank</a:t>
            </a:r>
            <a:r>
              <a:rPr lang="sk-SK" sz="3200" b="1" dirty="0" smtClean="0">
                <a:solidFill>
                  <a:srgbClr val="FF0000"/>
                </a:solidFill>
              </a:rPr>
              <a:t> </a:t>
            </a:r>
            <a:r>
              <a:rPr lang="sk-SK" sz="3200" b="1" dirty="0" err="1" smtClean="0">
                <a:solidFill>
                  <a:srgbClr val="FF0000"/>
                </a:solidFill>
              </a:rPr>
              <a:t>you</a:t>
            </a:r>
            <a:r>
              <a:rPr lang="sk-SK" sz="3200" b="1" dirty="0" smtClean="0">
                <a:solidFill>
                  <a:srgbClr val="FF0000"/>
                </a:solidFill>
              </a:rPr>
              <a:t> </a:t>
            </a:r>
            <a:r>
              <a:rPr lang="sk-SK" sz="3200" b="1" dirty="0" err="1" smtClean="0">
                <a:solidFill>
                  <a:srgbClr val="FF0000"/>
                </a:solidFill>
              </a:rPr>
              <a:t>for</a:t>
            </a:r>
            <a:r>
              <a:rPr lang="sk-SK" sz="3200" b="1" dirty="0" smtClean="0">
                <a:solidFill>
                  <a:srgbClr val="FF0000"/>
                </a:solidFill>
              </a:rPr>
              <a:t> </a:t>
            </a:r>
            <a:r>
              <a:rPr lang="sk-SK" sz="3200" b="1" dirty="0" err="1" smtClean="0">
                <a:solidFill>
                  <a:srgbClr val="FF0000"/>
                </a:solidFill>
              </a:rPr>
              <a:t>your</a:t>
            </a:r>
            <a:r>
              <a:rPr lang="sk-SK" sz="3200" b="1" dirty="0" smtClean="0">
                <a:solidFill>
                  <a:srgbClr val="FF0000"/>
                </a:solidFill>
              </a:rPr>
              <a:t> </a:t>
            </a:r>
            <a:r>
              <a:rPr lang="sk-SK" sz="3200" b="1" dirty="0" err="1" smtClean="0">
                <a:solidFill>
                  <a:srgbClr val="FF0000"/>
                </a:solidFill>
              </a:rPr>
              <a:t>attention</a:t>
            </a:r>
            <a:r>
              <a:rPr lang="sk-SK" sz="3200" b="1" dirty="0" smtClean="0">
                <a:solidFill>
                  <a:srgbClr val="FF0000"/>
                </a:solidFill>
              </a:rPr>
              <a:t>.</a:t>
            </a:r>
            <a:endParaRPr lang="sk-SK" sz="3200" b="1" dirty="0">
              <a:solidFill>
                <a:srgbClr val="FF0000"/>
              </a:solidFill>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908720"/>
            <a:ext cx="1109190" cy="6429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12360" y="926513"/>
            <a:ext cx="1101809" cy="6036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2718" y="2078803"/>
            <a:ext cx="7112153" cy="39961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3819198"/>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2000"/>
                                        <p:tgtEl>
                                          <p:spTgt spid="1028"/>
                                        </p:tgtEl>
                                      </p:cBhvr>
                                    </p:animEffect>
                                    <p:anim calcmode="lin" valueType="num">
                                      <p:cBhvr>
                                        <p:cTn id="8" dur="2000" fill="hold"/>
                                        <p:tgtEl>
                                          <p:spTgt spid="1028"/>
                                        </p:tgtEl>
                                        <p:attrNameLst>
                                          <p:attrName>ppt_w</p:attrName>
                                        </p:attrNameLst>
                                      </p:cBhvr>
                                      <p:tavLst>
                                        <p:tav tm="0" fmla="#ppt_w*sin(2.5*pi*$)">
                                          <p:val>
                                            <p:fltVal val="0"/>
                                          </p:val>
                                        </p:tav>
                                        <p:tav tm="100000">
                                          <p:val>
                                            <p:fltVal val="1"/>
                                          </p:val>
                                        </p:tav>
                                      </p:tavLst>
                                    </p:anim>
                                    <p:anim calcmode="lin" valueType="num">
                                      <p:cBhvr>
                                        <p:cTn id="9" dur="2000" fill="hold"/>
                                        <p:tgtEl>
                                          <p:spTgt spid="102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ĺžnik 1"/>
          <p:cNvSpPr/>
          <p:nvPr/>
        </p:nvSpPr>
        <p:spPr>
          <a:xfrm>
            <a:off x="1542426" y="692696"/>
            <a:ext cx="5117806" cy="584775"/>
          </a:xfrm>
          <a:prstGeom prst="rect">
            <a:avLst/>
          </a:prstGeom>
        </p:spPr>
        <p:txBody>
          <a:bodyPr wrap="square">
            <a:spAutoFit/>
          </a:bodyPr>
          <a:lstStyle/>
          <a:p>
            <a:pPr algn="ctr"/>
            <a:r>
              <a:rPr lang="sk-SK" sz="3200" b="1" dirty="0" smtClean="0">
                <a:solidFill>
                  <a:srgbClr val="FF0000"/>
                </a:solidFill>
                <a:latin typeface="Arial Rounded MT Bold" pitchFamily="34" charset="0"/>
              </a:rPr>
              <a:t>CANADA</a:t>
            </a:r>
            <a:endParaRPr lang="sk-SK" sz="3200" b="1" dirty="0">
              <a:solidFill>
                <a:srgbClr val="FF0000"/>
              </a:solidFill>
              <a:latin typeface="Arial Rounded MT Bold" pitchFamily="34" charset="0"/>
            </a:endParaRPr>
          </a:p>
        </p:txBody>
      </p:sp>
      <p:sp>
        <p:nvSpPr>
          <p:cNvPr id="5" name="Obdĺžnik 4"/>
          <p:cNvSpPr/>
          <p:nvPr/>
        </p:nvSpPr>
        <p:spPr>
          <a:xfrm>
            <a:off x="0" y="1340768"/>
            <a:ext cx="9144000" cy="2831544"/>
          </a:xfrm>
          <a:prstGeom prst="rect">
            <a:avLst/>
          </a:prstGeom>
          <a:solidFill>
            <a:schemeClr val="accent6">
              <a:lumMod val="20000"/>
              <a:lumOff val="80000"/>
            </a:schemeClr>
          </a:solidFill>
          <a:ln>
            <a:noFill/>
          </a:ln>
        </p:spPr>
        <p:txBody>
          <a:bodyPr wrap="square">
            <a:spAutoFit/>
          </a:bodyPr>
          <a:lstStyle/>
          <a:p>
            <a:r>
              <a:rPr lang="sk-SK" sz="2000" b="1" dirty="0" err="1" smtClean="0">
                <a:latin typeface="+mj-lt"/>
              </a:rPr>
              <a:t>Complete</a:t>
            </a:r>
            <a:r>
              <a:rPr lang="sk-SK" sz="2000" b="1" dirty="0" smtClean="0">
                <a:latin typeface="+mj-lt"/>
              </a:rPr>
              <a:t> </a:t>
            </a:r>
            <a:r>
              <a:rPr lang="sk-SK" sz="2000" b="1" dirty="0" err="1" smtClean="0">
                <a:latin typeface="+mj-lt"/>
              </a:rPr>
              <a:t>the</a:t>
            </a:r>
            <a:r>
              <a:rPr lang="sk-SK" sz="2000" b="1" dirty="0" smtClean="0">
                <a:latin typeface="+mj-lt"/>
              </a:rPr>
              <a:t> text and </a:t>
            </a:r>
            <a:r>
              <a:rPr lang="sk-SK" sz="2000" b="1" dirty="0" err="1" smtClean="0">
                <a:latin typeface="+mj-lt"/>
              </a:rPr>
              <a:t>choose</a:t>
            </a:r>
            <a:r>
              <a:rPr lang="sk-SK" sz="2000" b="1" dirty="0" smtClean="0">
                <a:latin typeface="+mj-lt"/>
              </a:rPr>
              <a:t> </a:t>
            </a:r>
            <a:r>
              <a:rPr lang="sk-SK" sz="2000" b="1" dirty="0" err="1" smtClean="0">
                <a:latin typeface="+mj-lt"/>
              </a:rPr>
              <a:t>the</a:t>
            </a:r>
            <a:r>
              <a:rPr lang="sk-SK" sz="2000" b="1" dirty="0" smtClean="0">
                <a:latin typeface="+mj-lt"/>
              </a:rPr>
              <a:t> </a:t>
            </a:r>
            <a:r>
              <a:rPr lang="sk-SK" sz="2000" b="1" dirty="0" err="1" smtClean="0">
                <a:latin typeface="+mj-lt"/>
              </a:rPr>
              <a:t>correct</a:t>
            </a:r>
            <a:r>
              <a:rPr lang="sk-SK" sz="2000" b="1" dirty="0" smtClean="0">
                <a:latin typeface="+mj-lt"/>
              </a:rPr>
              <a:t> </a:t>
            </a:r>
            <a:r>
              <a:rPr lang="sk-SK" sz="2000" b="1" dirty="0" err="1" smtClean="0">
                <a:latin typeface="+mj-lt"/>
              </a:rPr>
              <a:t>numbers</a:t>
            </a:r>
            <a:r>
              <a:rPr lang="sk-SK" sz="2000" b="1" dirty="0" smtClean="0">
                <a:latin typeface="+mj-lt"/>
              </a:rPr>
              <a:t>:</a:t>
            </a:r>
          </a:p>
          <a:p>
            <a:r>
              <a:rPr lang="sk-SK" sz="2400" dirty="0" smtClean="0">
                <a:latin typeface="+mj-lt"/>
              </a:rPr>
              <a:t>CANADA </a:t>
            </a:r>
            <a:r>
              <a:rPr lang="en-US" sz="2400" dirty="0" smtClean="0">
                <a:latin typeface="+mj-lt"/>
              </a:rPr>
              <a:t>is a country in North America</a:t>
            </a:r>
            <a:r>
              <a:rPr lang="sk-SK" sz="2400" dirty="0" smtClean="0">
                <a:latin typeface="+mj-lt"/>
              </a:rPr>
              <a:t>.</a:t>
            </a:r>
          </a:p>
          <a:p>
            <a:r>
              <a:rPr lang="sk-SK" sz="2400" dirty="0" smtClean="0">
                <a:latin typeface="+mj-lt"/>
              </a:rPr>
              <a:t>I</a:t>
            </a:r>
            <a:r>
              <a:rPr lang="en-US" sz="2400" dirty="0" smtClean="0">
                <a:latin typeface="+mj-lt"/>
              </a:rPr>
              <a:t>t extends from </a:t>
            </a:r>
            <a:r>
              <a:rPr lang="sk-SK" sz="2400" dirty="0" err="1" smtClean="0">
                <a:latin typeface="+mj-lt"/>
              </a:rPr>
              <a:t>the</a:t>
            </a:r>
            <a:r>
              <a:rPr lang="sk-SK" sz="2400" dirty="0" smtClean="0">
                <a:latin typeface="+mj-lt"/>
              </a:rPr>
              <a:t> .................. </a:t>
            </a:r>
            <a:r>
              <a:rPr lang="sk-SK" sz="2400" dirty="0" smtClean="0">
                <a:solidFill>
                  <a:srgbClr val="00B0F0"/>
                </a:solidFill>
                <a:latin typeface="+mj-lt"/>
              </a:rPr>
              <a:t>  </a:t>
            </a:r>
            <a:r>
              <a:rPr lang="sk-SK" sz="2400" dirty="0" smtClean="0">
                <a:latin typeface="+mj-lt"/>
              </a:rPr>
              <a:t> </a:t>
            </a:r>
            <a:r>
              <a:rPr lang="sk-SK" sz="2400" dirty="0" err="1" smtClean="0">
                <a:latin typeface="+mj-lt"/>
              </a:rPr>
              <a:t>Ocean</a:t>
            </a:r>
            <a:r>
              <a:rPr lang="sk-SK" sz="2400" dirty="0" smtClean="0">
                <a:latin typeface="+mj-lt"/>
              </a:rPr>
              <a:t> </a:t>
            </a:r>
            <a:r>
              <a:rPr lang="en-US" sz="2400" dirty="0" smtClean="0">
                <a:latin typeface="+mj-lt"/>
              </a:rPr>
              <a:t>to the </a:t>
            </a:r>
            <a:r>
              <a:rPr lang="sk-SK" sz="2400" dirty="0" smtClean="0">
                <a:latin typeface="+mj-lt"/>
              </a:rPr>
              <a:t> ...................    </a:t>
            </a:r>
            <a:r>
              <a:rPr lang="en-US" sz="2400" dirty="0" smtClean="0">
                <a:latin typeface="+mj-lt"/>
              </a:rPr>
              <a:t>Ocean</a:t>
            </a:r>
            <a:r>
              <a:rPr lang="sk-SK" sz="2400" dirty="0">
                <a:latin typeface="+mj-lt"/>
              </a:rPr>
              <a:t> </a:t>
            </a:r>
            <a:r>
              <a:rPr lang="en-US" sz="2400" dirty="0" smtClean="0">
                <a:latin typeface="+mj-lt"/>
              </a:rPr>
              <a:t>and northward into the </a:t>
            </a:r>
            <a:r>
              <a:rPr lang="sk-SK" sz="2400" dirty="0" smtClean="0">
                <a:latin typeface="+mj-lt"/>
              </a:rPr>
              <a:t>  ....................  </a:t>
            </a:r>
            <a:r>
              <a:rPr lang="en-US" sz="2400" dirty="0" smtClean="0">
                <a:latin typeface="+mj-lt"/>
              </a:rPr>
              <a:t> Ocean.</a:t>
            </a:r>
            <a:endParaRPr lang="sk-SK" sz="2400" dirty="0" smtClean="0">
              <a:latin typeface="+mj-lt"/>
            </a:endParaRPr>
          </a:p>
          <a:p>
            <a:r>
              <a:rPr lang="en-US" sz="2400" dirty="0" smtClean="0">
                <a:latin typeface="+mj-lt"/>
              </a:rPr>
              <a:t>At 9.98 million square k</a:t>
            </a:r>
            <a:r>
              <a:rPr lang="sk-SK" sz="2400" dirty="0" smtClean="0">
                <a:latin typeface="+mj-lt"/>
              </a:rPr>
              <a:t>m</a:t>
            </a:r>
            <a:r>
              <a:rPr lang="en-US" sz="2400" dirty="0" smtClean="0">
                <a:latin typeface="+mj-lt"/>
              </a:rPr>
              <a:t> in total</a:t>
            </a:r>
            <a:r>
              <a:rPr lang="sk-SK" sz="2400" dirty="0" smtClean="0">
                <a:latin typeface="+mj-lt"/>
              </a:rPr>
              <a:t> </a:t>
            </a:r>
            <a:r>
              <a:rPr lang="en-US" sz="2400" dirty="0" smtClean="0">
                <a:latin typeface="+mj-lt"/>
              </a:rPr>
              <a:t>consisting</a:t>
            </a:r>
            <a:r>
              <a:rPr lang="sk-SK" sz="2400" dirty="0" smtClean="0">
                <a:latin typeface="+mj-lt"/>
              </a:rPr>
              <a:t> </a:t>
            </a:r>
            <a:r>
              <a:rPr lang="en-US" sz="2400" dirty="0" smtClean="0">
                <a:latin typeface="+mj-lt"/>
              </a:rPr>
              <a:t> of</a:t>
            </a:r>
            <a:r>
              <a:rPr lang="sk-SK" sz="2400" dirty="0" smtClean="0">
                <a:latin typeface="+mj-lt"/>
              </a:rPr>
              <a:t>  ..........................      </a:t>
            </a:r>
            <a:r>
              <a:rPr lang="sk-SK" sz="2400" dirty="0" err="1" smtClean="0">
                <a:latin typeface="+mj-lt"/>
              </a:rPr>
              <a:t>provinces</a:t>
            </a:r>
            <a:r>
              <a:rPr lang="sk-SK" sz="2400" dirty="0" smtClean="0">
                <a:latin typeface="+mj-lt"/>
              </a:rPr>
              <a:t> and  .......................... </a:t>
            </a:r>
            <a:r>
              <a:rPr lang="sk-SK" sz="2400" b="1" dirty="0" smtClean="0">
                <a:latin typeface="+mj-lt"/>
              </a:rPr>
              <a:t>   </a:t>
            </a:r>
            <a:r>
              <a:rPr lang="sk-SK" sz="2400" dirty="0" err="1" smtClean="0">
                <a:latin typeface="+mj-lt"/>
              </a:rPr>
              <a:t>territories</a:t>
            </a:r>
            <a:r>
              <a:rPr lang="sk-SK" sz="2400" dirty="0" smtClean="0">
                <a:latin typeface="+mj-lt"/>
              </a:rPr>
              <a:t>.</a:t>
            </a:r>
          </a:p>
          <a:p>
            <a:endParaRPr lang="sk-SK" sz="2000" b="1" dirty="0" smtClean="0"/>
          </a:p>
          <a:p>
            <a:endParaRPr lang="sk-SK" dirty="0" smtClean="0"/>
          </a:p>
        </p:txBody>
      </p:sp>
      <p:sp>
        <p:nvSpPr>
          <p:cNvPr id="9" name="Obdĺžnik 8"/>
          <p:cNvSpPr/>
          <p:nvPr/>
        </p:nvSpPr>
        <p:spPr>
          <a:xfrm>
            <a:off x="6619254" y="1903072"/>
            <a:ext cx="1194558" cy="400110"/>
          </a:xfrm>
          <a:prstGeom prst="rect">
            <a:avLst/>
          </a:prstGeom>
        </p:spPr>
        <p:txBody>
          <a:bodyPr wrap="none">
            <a:spAutoFit/>
          </a:bodyPr>
          <a:lstStyle/>
          <a:p>
            <a:r>
              <a:rPr lang="sk-SK" sz="2000" b="1" dirty="0" err="1" smtClean="0">
                <a:solidFill>
                  <a:srgbClr val="0070C0"/>
                </a:solidFill>
                <a:latin typeface="+mj-lt"/>
              </a:rPr>
              <a:t>Atlant</a:t>
            </a:r>
            <a:r>
              <a:rPr lang="en-US" sz="2000" b="1" dirty="0" err="1" smtClean="0">
                <a:solidFill>
                  <a:srgbClr val="0070C0"/>
                </a:solidFill>
                <a:latin typeface="+mj-lt"/>
              </a:rPr>
              <a:t>ic</a:t>
            </a:r>
            <a:r>
              <a:rPr lang="sk-SK" sz="2000" b="1" dirty="0" smtClean="0">
                <a:solidFill>
                  <a:schemeClr val="tx2">
                    <a:lumMod val="60000"/>
                    <a:lumOff val="40000"/>
                  </a:schemeClr>
                </a:solidFill>
                <a:latin typeface="+mj-lt"/>
              </a:rPr>
              <a:t> </a:t>
            </a:r>
            <a:endParaRPr lang="sk-SK" sz="2000" b="1" dirty="0">
              <a:solidFill>
                <a:schemeClr val="tx2">
                  <a:lumMod val="60000"/>
                  <a:lumOff val="40000"/>
                </a:schemeClr>
              </a:solidFill>
              <a:latin typeface="+mj-lt"/>
            </a:endParaRPr>
          </a:p>
        </p:txBody>
      </p:sp>
      <p:sp>
        <p:nvSpPr>
          <p:cNvPr id="10" name="Obdĺžnik 9"/>
          <p:cNvSpPr/>
          <p:nvPr/>
        </p:nvSpPr>
        <p:spPr>
          <a:xfrm>
            <a:off x="2606054" y="1903072"/>
            <a:ext cx="1179244" cy="400110"/>
          </a:xfrm>
          <a:prstGeom prst="rect">
            <a:avLst/>
          </a:prstGeom>
        </p:spPr>
        <p:txBody>
          <a:bodyPr wrap="square">
            <a:spAutoFit/>
          </a:bodyPr>
          <a:lstStyle/>
          <a:p>
            <a:pPr algn="ctr"/>
            <a:r>
              <a:rPr lang="sk-SK" sz="2000" b="1" dirty="0" smtClean="0">
                <a:solidFill>
                  <a:srgbClr val="00B0F0"/>
                </a:solidFill>
              </a:rPr>
              <a:t> </a:t>
            </a:r>
            <a:r>
              <a:rPr lang="sk-SK" sz="2000" b="1" dirty="0" err="1" smtClean="0">
                <a:solidFill>
                  <a:srgbClr val="00B0F0"/>
                </a:solidFill>
                <a:latin typeface="+mj-lt"/>
              </a:rPr>
              <a:t>Pacific</a:t>
            </a:r>
            <a:r>
              <a:rPr lang="sk-SK" sz="2000" b="1" dirty="0" smtClean="0">
                <a:solidFill>
                  <a:srgbClr val="00B0F0"/>
                </a:solidFill>
                <a:latin typeface="+mj-lt"/>
              </a:rPr>
              <a:t> </a:t>
            </a:r>
            <a:endParaRPr lang="sk-SK" dirty="0">
              <a:latin typeface="+mj-lt"/>
            </a:endParaRPr>
          </a:p>
        </p:txBody>
      </p:sp>
      <p:sp>
        <p:nvSpPr>
          <p:cNvPr id="11" name="Obdĺžnik 10"/>
          <p:cNvSpPr/>
          <p:nvPr/>
        </p:nvSpPr>
        <p:spPr>
          <a:xfrm>
            <a:off x="4589068" y="2356430"/>
            <a:ext cx="981359" cy="400110"/>
          </a:xfrm>
          <a:prstGeom prst="rect">
            <a:avLst/>
          </a:prstGeom>
        </p:spPr>
        <p:txBody>
          <a:bodyPr wrap="none">
            <a:spAutoFit/>
          </a:bodyPr>
          <a:lstStyle/>
          <a:p>
            <a:r>
              <a:rPr lang="en-US" sz="2000" b="1" dirty="0" smtClean="0">
                <a:solidFill>
                  <a:schemeClr val="accent1">
                    <a:lumMod val="75000"/>
                  </a:schemeClr>
                </a:solidFill>
                <a:latin typeface="+mj-lt"/>
              </a:rPr>
              <a:t>Arctic</a:t>
            </a:r>
            <a:r>
              <a:rPr lang="sk-SK" sz="2000" b="1" dirty="0" smtClean="0">
                <a:solidFill>
                  <a:schemeClr val="accent1">
                    <a:lumMod val="50000"/>
                  </a:schemeClr>
                </a:solidFill>
                <a:latin typeface="+mj-lt"/>
              </a:rPr>
              <a:t> </a:t>
            </a:r>
            <a:endParaRPr lang="sk-SK" b="1" dirty="0">
              <a:solidFill>
                <a:schemeClr val="accent1">
                  <a:lumMod val="50000"/>
                </a:schemeClr>
              </a:solidFill>
              <a:latin typeface="+mj-lt"/>
            </a:endParaRPr>
          </a:p>
        </p:txBody>
      </p:sp>
      <p:sp>
        <p:nvSpPr>
          <p:cNvPr id="14" name="Zaoblený obdĺžnik 13"/>
          <p:cNvSpPr/>
          <p:nvPr/>
        </p:nvSpPr>
        <p:spPr>
          <a:xfrm>
            <a:off x="1362292" y="5949280"/>
            <a:ext cx="1080120" cy="504056"/>
          </a:xfrm>
          <a:prstGeom prst="round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ln>
            <a:noFill/>
          </a:ln>
          <a:effectLst>
            <a:outerShdw blurRad="107950" dist="12700" dir="5400000" algn="ctr">
              <a:srgbClr val="000000"/>
            </a:outerShdw>
          </a:effectLst>
          <a:scene3d>
            <a:camera prst="orthographicFront"/>
            <a:lightRig rig="soft" dir="t">
              <a:rot lat="0" lon="0" rev="0"/>
            </a:lightRig>
          </a:scene3d>
          <a:sp3d contourW="44450" prstMaterial="matte">
            <a:bevelT w="63500" h="63500" prst="artDeco"/>
            <a:contourClr>
              <a:srgbClr val="FFFFFF"/>
            </a:contourClr>
          </a:sp3d>
        </p:spPr>
        <p:style>
          <a:lnRef idx="1">
            <a:schemeClr val="accent2"/>
          </a:lnRef>
          <a:fillRef idx="3">
            <a:schemeClr val="accent2"/>
          </a:fillRef>
          <a:effectRef idx="2">
            <a:schemeClr val="accent2"/>
          </a:effectRef>
          <a:fontRef idx="minor">
            <a:schemeClr val="lt1"/>
          </a:fontRef>
        </p:style>
        <p:txBody>
          <a:bodyPr rtlCol="0" anchor="ctr"/>
          <a:lstStyle/>
          <a:p>
            <a:pPr algn="ctr"/>
            <a:r>
              <a:rPr lang="sk-SK" dirty="0" err="1" smtClean="0">
                <a:solidFill>
                  <a:sysClr val="windowText" lastClr="000000"/>
                </a:solidFill>
                <a:latin typeface="Arial Black" panose="020B0A04020102020204" pitchFamily="34" charset="0"/>
              </a:rPr>
              <a:t>Key</a:t>
            </a:r>
            <a:endParaRPr lang="sk-SK" dirty="0">
              <a:solidFill>
                <a:sysClr val="windowText" lastClr="000000"/>
              </a:solidFill>
              <a:latin typeface="Arial Black" panose="020B0A04020102020204" pitchFamily="34" charset="0"/>
            </a:endParaRPr>
          </a:p>
        </p:txBody>
      </p:sp>
      <p:sp>
        <p:nvSpPr>
          <p:cNvPr id="6" name="BlokTextu 5"/>
          <p:cNvSpPr txBox="1"/>
          <p:nvPr/>
        </p:nvSpPr>
        <p:spPr>
          <a:xfrm>
            <a:off x="6508993" y="2687903"/>
            <a:ext cx="565219" cy="369332"/>
          </a:xfrm>
          <a:prstGeom prst="rect">
            <a:avLst/>
          </a:prstGeom>
          <a:noFill/>
        </p:spPr>
        <p:txBody>
          <a:bodyPr wrap="square" rtlCol="0">
            <a:spAutoFit/>
          </a:bodyPr>
          <a:lstStyle/>
          <a:p>
            <a:r>
              <a:rPr lang="sk-SK" b="1" dirty="0" smtClean="0">
                <a:latin typeface="+mj-lt"/>
              </a:rPr>
              <a:t>8</a:t>
            </a:r>
            <a:endParaRPr lang="sk-SK" b="1" dirty="0">
              <a:latin typeface="+mj-lt"/>
            </a:endParaRPr>
          </a:p>
        </p:txBody>
      </p:sp>
      <p:sp>
        <p:nvSpPr>
          <p:cNvPr id="7" name="BlokTextu 6"/>
          <p:cNvSpPr txBox="1"/>
          <p:nvPr/>
        </p:nvSpPr>
        <p:spPr>
          <a:xfrm>
            <a:off x="7054330" y="2687903"/>
            <a:ext cx="758031" cy="369332"/>
          </a:xfrm>
          <a:prstGeom prst="rect">
            <a:avLst/>
          </a:prstGeom>
          <a:noFill/>
        </p:spPr>
        <p:txBody>
          <a:bodyPr wrap="square" rtlCol="0">
            <a:spAutoFit/>
          </a:bodyPr>
          <a:lstStyle/>
          <a:p>
            <a:r>
              <a:rPr lang="sk-SK" b="1" dirty="0" smtClean="0">
                <a:latin typeface="+mj-lt"/>
              </a:rPr>
              <a:t>9</a:t>
            </a:r>
            <a:endParaRPr lang="sk-SK" b="1" dirty="0">
              <a:latin typeface="+mj-lt"/>
            </a:endParaRPr>
          </a:p>
        </p:txBody>
      </p:sp>
      <p:sp>
        <p:nvSpPr>
          <p:cNvPr id="8" name="BlokTextu 7"/>
          <p:cNvSpPr txBox="1"/>
          <p:nvPr/>
        </p:nvSpPr>
        <p:spPr>
          <a:xfrm>
            <a:off x="7812361" y="2701395"/>
            <a:ext cx="720080" cy="369332"/>
          </a:xfrm>
          <a:prstGeom prst="rect">
            <a:avLst/>
          </a:prstGeom>
          <a:noFill/>
        </p:spPr>
        <p:txBody>
          <a:bodyPr wrap="square" rtlCol="0">
            <a:spAutoFit/>
          </a:bodyPr>
          <a:lstStyle/>
          <a:p>
            <a:r>
              <a:rPr lang="sk-SK" b="1" dirty="0" smtClean="0">
                <a:latin typeface="+mj-lt"/>
              </a:rPr>
              <a:t>10</a:t>
            </a:r>
            <a:endParaRPr lang="sk-SK" b="1" dirty="0">
              <a:latin typeface="+mj-lt"/>
            </a:endParaRPr>
          </a:p>
        </p:txBody>
      </p:sp>
      <p:sp>
        <p:nvSpPr>
          <p:cNvPr id="15" name="BlokTextu 14"/>
          <p:cNvSpPr txBox="1"/>
          <p:nvPr/>
        </p:nvSpPr>
        <p:spPr>
          <a:xfrm>
            <a:off x="2190384" y="3070727"/>
            <a:ext cx="504056" cy="369332"/>
          </a:xfrm>
          <a:prstGeom prst="rect">
            <a:avLst/>
          </a:prstGeom>
          <a:noFill/>
        </p:spPr>
        <p:txBody>
          <a:bodyPr wrap="square" rtlCol="0">
            <a:spAutoFit/>
          </a:bodyPr>
          <a:lstStyle/>
          <a:p>
            <a:r>
              <a:rPr lang="sk-SK" b="1" dirty="0" smtClean="0">
                <a:latin typeface="+mj-lt"/>
              </a:rPr>
              <a:t>2</a:t>
            </a:r>
            <a:endParaRPr lang="sk-SK" b="1" dirty="0">
              <a:latin typeface="+mj-lt"/>
            </a:endParaRPr>
          </a:p>
        </p:txBody>
      </p:sp>
      <p:sp>
        <p:nvSpPr>
          <p:cNvPr id="17" name="BlokTextu 16"/>
          <p:cNvSpPr txBox="1"/>
          <p:nvPr/>
        </p:nvSpPr>
        <p:spPr>
          <a:xfrm>
            <a:off x="2907644" y="3081291"/>
            <a:ext cx="576063" cy="369332"/>
          </a:xfrm>
          <a:prstGeom prst="rect">
            <a:avLst/>
          </a:prstGeom>
          <a:noFill/>
        </p:spPr>
        <p:txBody>
          <a:bodyPr wrap="square" rtlCol="0">
            <a:spAutoFit/>
          </a:bodyPr>
          <a:lstStyle/>
          <a:p>
            <a:r>
              <a:rPr lang="sk-SK" b="1" dirty="0" smtClean="0">
                <a:latin typeface="+mj-lt"/>
              </a:rPr>
              <a:t>3</a:t>
            </a:r>
            <a:endParaRPr lang="sk-SK" b="1" dirty="0">
              <a:latin typeface="+mj-lt"/>
            </a:endParaRPr>
          </a:p>
        </p:txBody>
      </p:sp>
      <p:sp>
        <p:nvSpPr>
          <p:cNvPr id="18" name="BlokTextu 17"/>
          <p:cNvSpPr txBox="1"/>
          <p:nvPr/>
        </p:nvSpPr>
        <p:spPr>
          <a:xfrm>
            <a:off x="3540368" y="3086578"/>
            <a:ext cx="689385" cy="369332"/>
          </a:xfrm>
          <a:prstGeom prst="rect">
            <a:avLst/>
          </a:prstGeom>
          <a:noFill/>
        </p:spPr>
        <p:txBody>
          <a:bodyPr wrap="square" rtlCol="0">
            <a:spAutoFit/>
          </a:bodyPr>
          <a:lstStyle/>
          <a:p>
            <a:r>
              <a:rPr lang="sk-SK" b="1" dirty="0" smtClean="0">
                <a:latin typeface="+mj-lt"/>
              </a:rPr>
              <a:t>4</a:t>
            </a:r>
            <a:endParaRPr lang="sk-SK" b="1" dirty="0">
              <a:latin typeface="+mj-lt"/>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4403" y="4311760"/>
            <a:ext cx="4746735" cy="2429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000" fill="hold"/>
                                        <p:tgtEl>
                                          <p:spTgt spid="10"/>
                                        </p:tgtEl>
                                        <p:attrNameLst>
                                          <p:attrName>ppt_x</p:attrName>
                                        </p:attrNameLst>
                                      </p:cBhvr>
                                      <p:tavLst>
                                        <p:tav tm="0">
                                          <p:val>
                                            <p:strVal val="0-#ppt_w/2"/>
                                          </p:val>
                                        </p:tav>
                                        <p:tav tm="100000">
                                          <p:val>
                                            <p:strVal val="#ppt_x"/>
                                          </p:val>
                                        </p:tav>
                                      </p:tavLst>
                                    </p:anim>
                                    <p:anim calcmode="lin" valueType="num">
                                      <p:cBhvr additive="base">
                                        <p:cTn id="8" dur="2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1"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2000" fill="hold"/>
                                        <p:tgtEl>
                                          <p:spTgt spid="9"/>
                                        </p:tgtEl>
                                        <p:attrNameLst>
                                          <p:attrName>ppt_x</p:attrName>
                                        </p:attrNameLst>
                                      </p:cBhvr>
                                      <p:tavLst>
                                        <p:tav tm="0">
                                          <p:val>
                                            <p:strVal val="1+#ppt_w/2"/>
                                          </p:val>
                                        </p:tav>
                                        <p:tav tm="100000">
                                          <p:val>
                                            <p:strVal val="#ppt_x"/>
                                          </p:val>
                                        </p:tav>
                                      </p:tavLst>
                                    </p:anim>
                                    <p:anim calcmode="lin" valueType="num">
                                      <p:cBhvr additive="base">
                                        <p:cTn id="14" dur="2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2000" fill="hold"/>
                                        <p:tgtEl>
                                          <p:spTgt spid="11"/>
                                        </p:tgtEl>
                                        <p:attrNameLst>
                                          <p:attrName>ppt_x</p:attrName>
                                        </p:attrNameLst>
                                      </p:cBhvr>
                                      <p:tavLst>
                                        <p:tav tm="0">
                                          <p:val>
                                            <p:strVal val="#ppt_x"/>
                                          </p:val>
                                        </p:tav>
                                        <p:tav tm="100000">
                                          <p:val>
                                            <p:strVal val="#ppt_x"/>
                                          </p:val>
                                        </p:tav>
                                      </p:tavLst>
                                    </p:anim>
                                    <p:anim calcmode="lin" valueType="num">
                                      <p:cBhvr additive="base">
                                        <p:cTn id="20" dur="20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26"/>
                                        </p:tgtEl>
                                        <p:attrNameLst>
                                          <p:attrName>style.visibility</p:attrName>
                                        </p:attrNameLst>
                                      </p:cBhvr>
                                      <p:to>
                                        <p:strVal val="visible"/>
                                      </p:to>
                                    </p:set>
                                    <p:anim calcmode="lin" valueType="num">
                                      <p:cBhvr additive="base">
                                        <p:cTn id="25" dur="500" fill="hold"/>
                                        <p:tgtEl>
                                          <p:spTgt spid="1026"/>
                                        </p:tgtEl>
                                        <p:attrNameLst>
                                          <p:attrName>ppt_x</p:attrName>
                                        </p:attrNameLst>
                                      </p:cBhvr>
                                      <p:tavLst>
                                        <p:tav tm="0">
                                          <p:val>
                                            <p:strVal val="#ppt_x"/>
                                          </p:val>
                                        </p:tav>
                                        <p:tav tm="100000">
                                          <p:val>
                                            <p:strVal val="#ppt_x"/>
                                          </p:val>
                                        </p:tav>
                                      </p:tavLst>
                                    </p:anim>
                                    <p:anim calcmode="lin" valueType="num">
                                      <p:cBhvr additive="base">
                                        <p:cTn id="26"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8" presetClass="emph" presetSubtype="0" fill="hold" nodeType="clickEffect">
                                  <p:stCondLst>
                                    <p:cond delay="0"/>
                                  </p:stCondLst>
                                  <p:iterate type="lt">
                                    <p:tmPct val="10000"/>
                                  </p:iterate>
                                  <p:childTnLst>
                                    <p:animClr clrSpc="rgb" dir="cw">
                                      <p:cBhvr override="childStyle">
                                        <p:cTn id="30" dur="1000" fill="hold"/>
                                        <p:tgtEl>
                                          <p:spTgt spid="8">
                                            <p:txEl>
                                              <p:pRg st="0" end="0"/>
                                            </p:txEl>
                                          </p:spTgt>
                                        </p:tgtEl>
                                        <p:attrNameLst>
                                          <p:attrName>style.color</p:attrName>
                                        </p:attrNameLst>
                                      </p:cBhvr>
                                      <p:to>
                                        <a:srgbClr val="FF0000"/>
                                      </p:to>
                                    </p:animClr>
                                    <p:animClr clrSpc="rgb" dir="cw">
                                      <p:cBhvr>
                                        <p:cTn id="31" dur="1000" fill="hold"/>
                                        <p:tgtEl>
                                          <p:spTgt spid="8">
                                            <p:txEl>
                                              <p:pRg st="0" end="0"/>
                                            </p:txEl>
                                          </p:spTgt>
                                        </p:tgtEl>
                                        <p:attrNameLst>
                                          <p:attrName>fillcolor</p:attrName>
                                        </p:attrNameLst>
                                      </p:cBhvr>
                                      <p:to>
                                        <a:srgbClr val="FF0000"/>
                                      </p:to>
                                    </p:animClr>
                                    <p:set>
                                      <p:cBhvr>
                                        <p:cTn id="32" dur="1000" fill="hold"/>
                                        <p:tgtEl>
                                          <p:spTgt spid="8">
                                            <p:txEl>
                                              <p:pRg st="0" end="0"/>
                                            </p:txEl>
                                          </p:spTgt>
                                        </p:tgtEl>
                                        <p:attrNameLst>
                                          <p:attrName>fill.type</p:attrName>
                                        </p:attrNameLst>
                                      </p:cBhvr>
                                      <p:to>
                                        <p:strVal val="solid"/>
                                      </p:to>
                                    </p:set>
                                    <p:anim to="1.5" calcmode="lin" valueType="num">
                                      <p:cBhvr override="childStyle">
                                        <p:cTn id="33" dur="1000" fill="hold"/>
                                        <p:tgtEl>
                                          <p:spTgt spid="8">
                                            <p:txEl>
                                              <p:pRg st="0" end="0"/>
                                            </p:txEl>
                                          </p:spTgt>
                                        </p:tgtEl>
                                        <p:attrNameLst>
                                          <p:attrName>style.fontSize</p:attrName>
                                        </p:attrNameLst>
                                      </p:cBhvr>
                                    </p:anim>
                                  </p:childTnLst>
                                </p:cTn>
                              </p:par>
                            </p:childTnLst>
                          </p:cTn>
                        </p:par>
                      </p:childTnLst>
                    </p:cTn>
                  </p:par>
                  <p:par>
                    <p:cTn id="34" fill="hold">
                      <p:stCondLst>
                        <p:cond delay="indefinite"/>
                      </p:stCondLst>
                      <p:childTnLst>
                        <p:par>
                          <p:cTn id="35" fill="hold">
                            <p:stCondLst>
                              <p:cond delay="0"/>
                            </p:stCondLst>
                            <p:childTnLst>
                              <p:par>
                                <p:cTn id="36" presetID="28" presetClass="emph" presetSubtype="0" fill="hold" nodeType="clickEffect">
                                  <p:stCondLst>
                                    <p:cond delay="0"/>
                                  </p:stCondLst>
                                  <p:iterate type="lt">
                                    <p:tmPct val="10000"/>
                                  </p:iterate>
                                  <p:childTnLst>
                                    <p:animClr clrSpc="rgb" dir="cw">
                                      <p:cBhvr override="childStyle">
                                        <p:cTn id="37" dur="1000" fill="hold"/>
                                        <p:tgtEl>
                                          <p:spTgt spid="17">
                                            <p:txEl>
                                              <p:pRg st="0" end="0"/>
                                            </p:txEl>
                                          </p:spTgt>
                                        </p:tgtEl>
                                        <p:attrNameLst>
                                          <p:attrName>style.color</p:attrName>
                                        </p:attrNameLst>
                                      </p:cBhvr>
                                      <p:to>
                                        <a:srgbClr val="FF0000"/>
                                      </p:to>
                                    </p:animClr>
                                    <p:animClr clrSpc="rgb" dir="cw">
                                      <p:cBhvr>
                                        <p:cTn id="38" dur="1000" fill="hold"/>
                                        <p:tgtEl>
                                          <p:spTgt spid="17">
                                            <p:txEl>
                                              <p:pRg st="0" end="0"/>
                                            </p:txEl>
                                          </p:spTgt>
                                        </p:tgtEl>
                                        <p:attrNameLst>
                                          <p:attrName>fillcolor</p:attrName>
                                        </p:attrNameLst>
                                      </p:cBhvr>
                                      <p:to>
                                        <a:srgbClr val="FF0000"/>
                                      </p:to>
                                    </p:animClr>
                                    <p:set>
                                      <p:cBhvr>
                                        <p:cTn id="39" dur="1000" fill="hold"/>
                                        <p:tgtEl>
                                          <p:spTgt spid="17">
                                            <p:txEl>
                                              <p:pRg st="0" end="0"/>
                                            </p:txEl>
                                          </p:spTgt>
                                        </p:tgtEl>
                                        <p:attrNameLst>
                                          <p:attrName>fill.type</p:attrName>
                                        </p:attrNameLst>
                                      </p:cBhvr>
                                      <p:to>
                                        <p:strVal val="solid"/>
                                      </p:to>
                                    </p:set>
                                    <p:anim to="1.5" calcmode="lin" valueType="num">
                                      <p:cBhvr override="childStyle">
                                        <p:cTn id="40" dur="1000" fill="hold"/>
                                        <p:tgtEl>
                                          <p:spTgt spid="17">
                                            <p:txEl>
                                              <p:pRg st="0" end="0"/>
                                            </p:txEl>
                                          </p:spTgt>
                                        </p:tgtEl>
                                        <p:attrNameLst>
                                          <p:attrName>style.fontSize</p:attrName>
                                        </p:attrNameLst>
                                      </p:cBhvr>
                                    </p:anim>
                                  </p:childTnLst>
                                </p:cTn>
                              </p:par>
                            </p:childTnLst>
                          </p:cTn>
                        </p:par>
                      </p:childTnLst>
                    </p:cTn>
                  </p:par>
                </p:childTnLst>
              </p:cTn>
              <p:nextCondLst>
                <p:cond evt="onClick" delay="0">
                  <p:tgtEl>
                    <p:spTgt spid="14"/>
                  </p:tgtEl>
                </p:cond>
              </p:nextCondLst>
            </p:seq>
          </p:childTnLst>
        </p:cTn>
      </p:par>
    </p:tnLst>
    <p:bldLst>
      <p:bldP spid="9" grpId="1"/>
      <p:bldP spid="10"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555777" y="764704"/>
            <a:ext cx="3600400" cy="504056"/>
          </a:xfrm>
        </p:spPr>
        <p:txBody>
          <a:bodyPr>
            <a:noAutofit/>
          </a:bodyPr>
          <a:lstStyle/>
          <a:p>
            <a:pPr algn="ctr"/>
            <a:r>
              <a:rPr lang="sk-SK" sz="3200" dirty="0" smtClean="0">
                <a:solidFill>
                  <a:srgbClr val="FF0000"/>
                </a:solidFill>
              </a:rPr>
              <a:t>GEOGRAPHY</a:t>
            </a:r>
            <a:endParaRPr lang="sk-SK" sz="3200" dirty="0">
              <a:solidFill>
                <a:srgbClr val="FF0000"/>
              </a:solidFill>
            </a:endParaRPr>
          </a:p>
        </p:txBody>
      </p:sp>
      <p:sp>
        <p:nvSpPr>
          <p:cNvPr id="4" name="Zástupný symbol textu 3"/>
          <p:cNvSpPr>
            <a:spLocks noGrp="1"/>
          </p:cNvSpPr>
          <p:nvPr>
            <p:ph type="body" sz="half" idx="2"/>
          </p:nvPr>
        </p:nvSpPr>
        <p:spPr>
          <a:xfrm>
            <a:off x="1475656" y="5589240"/>
            <a:ext cx="2781680" cy="869206"/>
          </a:xfrm>
          <a:blipFill>
            <a:blip r:embed="rId2"/>
            <a:tile tx="0" ty="0" sx="100000" sy="100000" flip="none" algn="tl"/>
          </a:blipFill>
        </p:spPr>
        <p:txBody>
          <a:bodyPr>
            <a:normAutofit lnSpcReduction="10000"/>
          </a:bodyPr>
          <a:lstStyle/>
          <a:p>
            <a:r>
              <a:rPr lang="sk-SK" sz="1600" b="1" dirty="0" smtClean="0">
                <a:latin typeface="+mj-lt"/>
              </a:rPr>
              <a:t>AREA</a:t>
            </a:r>
          </a:p>
          <a:p>
            <a:r>
              <a:rPr lang="sk-SK" sz="1600" b="1" dirty="0" err="1" smtClean="0">
                <a:latin typeface="+mj-lt"/>
              </a:rPr>
              <a:t>total</a:t>
            </a:r>
            <a:r>
              <a:rPr lang="sk-SK" sz="1600" b="1" dirty="0">
                <a:latin typeface="+mj-lt"/>
              </a:rPr>
              <a:t>: 9,984,670 </a:t>
            </a:r>
            <a:r>
              <a:rPr lang="sk-SK" sz="1600" b="1" dirty="0" err="1">
                <a:latin typeface="+mj-lt"/>
              </a:rPr>
              <a:t>sq</a:t>
            </a:r>
            <a:r>
              <a:rPr lang="sk-SK" sz="1600" b="1" dirty="0">
                <a:latin typeface="+mj-lt"/>
              </a:rPr>
              <a:t> </a:t>
            </a:r>
            <a:r>
              <a:rPr lang="sk-SK" sz="1600" b="1" dirty="0" smtClean="0">
                <a:latin typeface="+mj-lt"/>
              </a:rPr>
              <a:t>km</a:t>
            </a:r>
          </a:p>
          <a:p>
            <a:r>
              <a:rPr lang="sk-SK" sz="1600" dirty="0" smtClean="0">
                <a:latin typeface="+mj-lt"/>
              </a:rPr>
              <a:t>- </a:t>
            </a:r>
            <a:r>
              <a:rPr lang="en-US" sz="1600" dirty="0" smtClean="0">
                <a:latin typeface="+mj-lt"/>
              </a:rPr>
              <a:t>slightly </a:t>
            </a:r>
            <a:r>
              <a:rPr lang="en-US" sz="1600" dirty="0">
                <a:latin typeface="+mj-lt"/>
              </a:rPr>
              <a:t>larger than the </a:t>
            </a:r>
            <a:r>
              <a:rPr lang="en-US" sz="1600" dirty="0" smtClean="0">
                <a:latin typeface="+mj-lt"/>
              </a:rPr>
              <a:t>US</a:t>
            </a:r>
            <a:endParaRPr lang="sk-SK" sz="1600" dirty="0" smtClean="0">
              <a:latin typeface="+mj-lt"/>
            </a:endParaRPr>
          </a:p>
          <a:p>
            <a:endParaRPr lang="sk-SK" sz="1600" dirty="0">
              <a:latin typeface="+mj-lt"/>
            </a:endParaRPr>
          </a:p>
          <a:p>
            <a:endParaRPr lang="sk-SK" dirty="0" smtClean="0">
              <a:latin typeface="+mj-lt"/>
            </a:endParaRPr>
          </a:p>
          <a:p>
            <a:endParaRPr lang="sk-SK" dirty="0"/>
          </a:p>
        </p:txBody>
      </p:sp>
      <p:pic>
        <p:nvPicPr>
          <p:cNvPr id="2050"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899592" y="1933672"/>
            <a:ext cx="3456384" cy="21602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60031" y="1734488"/>
            <a:ext cx="3756049" cy="2558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bdĺžnik 4"/>
          <p:cNvSpPr/>
          <p:nvPr/>
        </p:nvSpPr>
        <p:spPr>
          <a:xfrm>
            <a:off x="3131840" y="1363459"/>
            <a:ext cx="2645552" cy="338554"/>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lvl="0">
              <a:spcBef>
                <a:spcPct val="20000"/>
              </a:spcBef>
            </a:pPr>
            <a:r>
              <a:rPr lang="sk-SK" sz="1600" b="1" dirty="0" smtClean="0">
                <a:solidFill>
                  <a:prstClr val="black"/>
                </a:solidFill>
                <a:latin typeface="Arial"/>
              </a:rPr>
              <a:t>ELEVATION  EXTREMES</a:t>
            </a:r>
            <a:endParaRPr lang="sk-SK" sz="1600" b="1" dirty="0">
              <a:solidFill>
                <a:prstClr val="black"/>
              </a:solidFill>
              <a:latin typeface="Arial"/>
            </a:endParaRPr>
          </a:p>
        </p:txBody>
      </p:sp>
      <p:sp>
        <p:nvSpPr>
          <p:cNvPr id="6" name="Obdĺžnik 5"/>
          <p:cNvSpPr/>
          <p:nvPr/>
        </p:nvSpPr>
        <p:spPr>
          <a:xfrm>
            <a:off x="1475656" y="4293096"/>
            <a:ext cx="2448272" cy="634020"/>
          </a:xfrm>
          <a:prstGeom prst="rect">
            <a:avLst/>
          </a:prstGeom>
          <a:blipFill>
            <a:blip r:embed="rId5"/>
            <a:tile tx="0" ty="0" sx="100000" sy="100000" flip="none" algn="tl"/>
          </a:blipFill>
        </p:spPr>
        <p:txBody>
          <a:bodyPr wrap="square">
            <a:spAutoFit/>
          </a:bodyPr>
          <a:lstStyle/>
          <a:p>
            <a:pPr lvl="0">
              <a:spcBef>
                <a:spcPct val="20000"/>
              </a:spcBef>
            </a:pPr>
            <a:r>
              <a:rPr lang="sk-SK" sz="1600" b="1" dirty="0" err="1" smtClean="0">
                <a:solidFill>
                  <a:srgbClr val="002060"/>
                </a:solidFill>
                <a:latin typeface="Arial"/>
              </a:rPr>
              <a:t>The</a:t>
            </a:r>
            <a:r>
              <a:rPr lang="sk-SK" sz="1600" b="1" dirty="0" smtClean="0">
                <a:solidFill>
                  <a:srgbClr val="002060"/>
                </a:solidFill>
                <a:latin typeface="Arial"/>
              </a:rPr>
              <a:t> </a:t>
            </a:r>
            <a:r>
              <a:rPr lang="en-US" sz="1600" b="1" dirty="0" smtClean="0">
                <a:solidFill>
                  <a:srgbClr val="002060"/>
                </a:solidFill>
                <a:latin typeface="Arial"/>
              </a:rPr>
              <a:t>lowest </a:t>
            </a:r>
            <a:r>
              <a:rPr lang="en-US" sz="1600" b="1" dirty="0">
                <a:solidFill>
                  <a:srgbClr val="002060"/>
                </a:solidFill>
                <a:latin typeface="Arial"/>
              </a:rPr>
              <a:t>point: </a:t>
            </a:r>
            <a:endParaRPr lang="sk-SK" sz="1600" b="1" dirty="0" smtClean="0">
              <a:solidFill>
                <a:srgbClr val="002060"/>
              </a:solidFill>
              <a:latin typeface="Arial"/>
            </a:endParaRPr>
          </a:p>
          <a:p>
            <a:pPr lvl="0">
              <a:spcBef>
                <a:spcPct val="20000"/>
              </a:spcBef>
            </a:pPr>
            <a:r>
              <a:rPr lang="sk-SK" sz="1600" b="1" dirty="0" err="1" smtClean="0">
                <a:solidFill>
                  <a:prstClr val="black"/>
                </a:solidFill>
                <a:latin typeface="Arial"/>
              </a:rPr>
              <a:t>The</a:t>
            </a:r>
            <a:r>
              <a:rPr lang="sk-SK" sz="1600" b="1" dirty="0" smtClean="0">
                <a:solidFill>
                  <a:prstClr val="black"/>
                </a:solidFill>
                <a:latin typeface="Arial"/>
              </a:rPr>
              <a:t> </a:t>
            </a:r>
            <a:r>
              <a:rPr lang="en-US" sz="1600" b="1" dirty="0" smtClean="0">
                <a:solidFill>
                  <a:prstClr val="black"/>
                </a:solidFill>
                <a:latin typeface="Arial"/>
              </a:rPr>
              <a:t>Atlantic </a:t>
            </a:r>
            <a:r>
              <a:rPr lang="en-US" sz="1600" b="1" dirty="0">
                <a:solidFill>
                  <a:prstClr val="black"/>
                </a:solidFill>
                <a:latin typeface="Arial"/>
              </a:rPr>
              <a:t>Ocean 0 m</a:t>
            </a:r>
          </a:p>
        </p:txBody>
      </p:sp>
      <p:sp>
        <p:nvSpPr>
          <p:cNvPr id="7" name="Obdĺžnik 6"/>
          <p:cNvSpPr/>
          <p:nvPr/>
        </p:nvSpPr>
        <p:spPr>
          <a:xfrm>
            <a:off x="5364088" y="4358095"/>
            <a:ext cx="2274443" cy="634020"/>
          </a:xfrm>
          <a:prstGeom prst="rect">
            <a:avLst/>
          </a:prstGeom>
          <a:blipFill>
            <a:blip r:embed="rId5"/>
            <a:tile tx="0" ty="0" sx="100000" sy="100000" flip="none" algn="tl"/>
          </a:blipFill>
        </p:spPr>
        <p:txBody>
          <a:bodyPr wrap="square">
            <a:spAutoFit/>
          </a:bodyPr>
          <a:lstStyle/>
          <a:p>
            <a:pPr lvl="0">
              <a:spcBef>
                <a:spcPct val="20000"/>
              </a:spcBef>
            </a:pPr>
            <a:r>
              <a:rPr lang="sk-SK" sz="1600" b="1" dirty="0" err="1" smtClean="0">
                <a:solidFill>
                  <a:srgbClr val="002060"/>
                </a:solidFill>
                <a:latin typeface="Arial"/>
              </a:rPr>
              <a:t>The</a:t>
            </a:r>
            <a:r>
              <a:rPr lang="sk-SK" sz="1600" b="1" dirty="0" smtClean="0">
                <a:solidFill>
                  <a:srgbClr val="002060"/>
                </a:solidFill>
                <a:latin typeface="Arial"/>
              </a:rPr>
              <a:t> </a:t>
            </a:r>
            <a:r>
              <a:rPr lang="en-US" sz="1600" b="1" dirty="0" smtClean="0">
                <a:solidFill>
                  <a:srgbClr val="002060"/>
                </a:solidFill>
                <a:latin typeface="Arial"/>
              </a:rPr>
              <a:t>highest </a:t>
            </a:r>
            <a:r>
              <a:rPr lang="en-US" sz="1600" b="1" dirty="0">
                <a:solidFill>
                  <a:srgbClr val="002060"/>
                </a:solidFill>
                <a:latin typeface="Arial"/>
              </a:rPr>
              <a:t>point: </a:t>
            </a:r>
            <a:endParaRPr lang="sk-SK" sz="1600" b="1" dirty="0" smtClean="0">
              <a:solidFill>
                <a:srgbClr val="002060"/>
              </a:solidFill>
              <a:latin typeface="Arial"/>
            </a:endParaRPr>
          </a:p>
          <a:p>
            <a:pPr lvl="0">
              <a:spcBef>
                <a:spcPct val="20000"/>
              </a:spcBef>
            </a:pPr>
            <a:r>
              <a:rPr lang="en-US" sz="1600" b="1" dirty="0" smtClean="0">
                <a:solidFill>
                  <a:prstClr val="black"/>
                </a:solidFill>
                <a:latin typeface="Arial"/>
              </a:rPr>
              <a:t>Mount </a:t>
            </a:r>
            <a:r>
              <a:rPr lang="en-US" sz="1600" b="1" dirty="0">
                <a:solidFill>
                  <a:prstClr val="black"/>
                </a:solidFill>
                <a:latin typeface="Arial"/>
              </a:rPr>
              <a:t>Logan 5,959 </a:t>
            </a:r>
            <a:r>
              <a:rPr lang="en-US" sz="1400" b="1" dirty="0">
                <a:solidFill>
                  <a:prstClr val="black"/>
                </a:solidFill>
                <a:latin typeface="Arial"/>
              </a:rPr>
              <a:t>m </a:t>
            </a:r>
          </a:p>
        </p:txBody>
      </p:sp>
      <p:sp>
        <p:nvSpPr>
          <p:cNvPr id="3" name="Obdĺžnik 2"/>
          <p:cNvSpPr/>
          <p:nvPr/>
        </p:nvSpPr>
        <p:spPr>
          <a:xfrm>
            <a:off x="5198974" y="5445224"/>
            <a:ext cx="3195230" cy="880241"/>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pPr lvl="0">
              <a:spcBef>
                <a:spcPct val="20000"/>
              </a:spcBef>
            </a:pPr>
            <a:r>
              <a:rPr lang="sk-SK" sz="1600" b="1" dirty="0">
                <a:solidFill>
                  <a:prstClr val="black"/>
                </a:solidFill>
                <a:latin typeface="Arial"/>
              </a:rPr>
              <a:t>CLIMATE</a:t>
            </a:r>
          </a:p>
          <a:p>
            <a:pPr lvl="0">
              <a:spcBef>
                <a:spcPct val="20000"/>
              </a:spcBef>
            </a:pPr>
            <a:r>
              <a:rPr lang="sk-SK" sz="1600" dirty="0">
                <a:solidFill>
                  <a:prstClr val="black"/>
                </a:solidFill>
                <a:latin typeface="Arial"/>
              </a:rPr>
              <a:t>- </a:t>
            </a:r>
            <a:r>
              <a:rPr lang="en-US" sz="1600" dirty="0">
                <a:solidFill>
                  <a:prstClr val="black"/>
                </a:solidFill>
                <a:latin typeface="Arial"/>
              </a:rPr>
              <a:t>varies from </a:t>
            </a:r>
            <a:r>
              <a:rPr lang="en-US" sz="1600" b="1" dirty="0">
                <a:solidFill>
                  <a:prstClr val="black"/>
                </a:solidFill>
                <a:latin typeface="Arial"/>
              </a:rPr>
              <a:t>temperate</a:t>
            </a:r>
            <a:r>
              <a:rPr lang="en-US" sz="1600" dirty="0">
                <a:solidFill>
                  <a:prstClr val="black"/>
                </a:solidFill>
                <a:latin typeface="Arial"/>
              </a:rPr>
              <a:t> in south to </a:t>
            </a:r>
            <a:r>
              <a:rPr lang="en-US" sz="1600" b="1" dirty="0">
                <a:solidFill>
                  <a:prstClr val="black"/>
                </a:solidFill>
                <a:latin typeface="Arial"/>
              </a:rPr>
              <a:t>subarctic</a:t>
            </a:r>
            <a:r>
              <a:rPr lang="en-US" sz="1600" dirty="0">
                <a:solidFill>
                  <a:prstClr val="black"/>
                </a:solidFill>
                <a:latin typeface="Arial"/>
              </a:rPr>
              <a:t> and </a:t>
            </a:r>
            <a:r>
              <a:rPr lang="en-US" sz="1600" b="1" dirty="0">
                <a:solidFill>
                  <a:prstClr val="black"/>
                </a:solidFill>
                <a:latin typeface="Arial"/>
              </a:rPr>
              <a:t>arctic</a:t>
            </a:r>
            <a:r>
              <a:rPr lang="en-US" sz="1600" dirty="0">
                <a:solidFill>
                  <a:prstClr val="black"/>
                </a:solidFill>
                <a:latin typeface="Arial"/>
              </a:rPr>
              <a:t> in north</a:t>
            </a:r>
            <a:endParaRPr lang="sk-SK" sz="1600" dirty="0">
              <a:solidFill>
                <a:prstClr val="black"/>
              </a:solidFill>
              <a:latin typeface="Arial"/>
            </a:endParaRPr>
          </a:p>
        </p:txBody>
      </p:sp>
    </p:spTree>
    <p:extLst>
      <p:ext uri="{BB962C8B-B14F-4D97-AF65-F5344CB8AC3E}">
        <p14:creationId xmlns:p14="http://schemas.microsoft.com/office/powerpoint/2010/main" val="3564836715"/>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fade">
                                      <p:cBhvr>
                                        <p:cTn id="13" dur="1000"/>
                                        <p:tgtEl>
                                          <p:spTgt spid="2050"/>
                                        </p:tgtEl>
                                      </p:cBhvr>
                                    </p:animEffect>
                                    <p:anim calcmode="lin" valueType="num">
                                      <p:cBhvr>
                                        <p:cTn id="14" dur="1000" fill="hold"/>
                                        <p:tgtEl>
                                          <p:spTgt spid="2050"/>
                                        </p:tgtEl>
                                        <p:attrNameLst>
                                          <p:attrName>ppt_x</p:attrName>
                                        </p:attrNameLst>
                                      </p:cBhvr>
                                      <p:tavLst>
                                        <p:tav tm="0">
                                          <p:val>
                                            <p:strVal val="#ppt_x"/>
                                          </p:val>
                                        </p:tav>
                                        <p:tav tm="100000">
                                          <p:val>
                                            <p:strVal val="#ppt_x"/>
                                          </p:val>
                                        </p:tav>
                                      </p:tavLst>
                                    </p:anim>
                                    <p:anim calcmode="lin" valueType="num">
                                      <p:cBhvr>
                                        <p:cTn id="15" dur="1000" fill="hold"/>
                                        <p:tgtEl>
                                          <p:spTgt spid="2050"/>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2051"/>
                                        </p:tgtEl>
                                        <p:attrNameLst>
                                          <p:attrName>style.visibility</p:attrName>
                                        </p:attrNameLst>
                                      </p:cBhvr>
                                      <p:to>
                                        <p:strVal val="visible"/>
                                      </p:to>
                                    </p:set>
                                    <p:animEffect transition="in" filter="fade">
                                      <p:cBhvr>
                                        <p:cTn id="19" dur="1000"/>
                                        <p:tgtEl>
                                          <p:spTgt spid="2051"/>
                                        </p:tgtEl>
                                      </p:cBhvr>
                                    </p:animEffect>
                                    <p:anim calcmode="lin" valueType="num">
                                      <p:cBhvr>
                                        <p:cTn id="20" dur="1000" fill="hold"/>
                                        <p:tgtEl>
                                          <p:spTgt spid="2051"/>
                                        </p:tgtEl>
                                        <p:attrNameLst>
                                          <p:attrName>ppt_x</p:attrName>
                                        </p:attrNameLst>
                                      </p:cBhvr>
                                      <p:tavLst>
                                        <p:tav tm="0">
                                          <p:val>
                                            <p:strVal val="#ppt_x"/>
                                          </p:val>
                                        </p:tav>
                                        <p:tav tm="100000">
                                          <p:val>
                                            <p:strVal val="#ppt_x"/>
                                          </p:val>
                                        </p:tav>
                                      </p:tavLst>
                                    </p:anim>
                                    <p:anim calcmode="lin" valueType="num">
                                      <p:cBhvr>
                                        <p:cTn id="21" dur="1000" fill="hold"/>
                                        <p:tgtEl>
                                          <p:spTgt spid="2051"/>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42" presetClass="entr" presetSubtype="0"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42" presetClass="entr" presetSubtype="0"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4">
                                            <p:txEl>
                                              <p:pRg st="0" end="0"/>
                                            </p:txEl>
                                          </p:spTgt>
                                        </p:tgtEl>
                                        <p:attrNameLst>
                                          <p:attrName>style.visibility</p:attrName>
                                        </p:attrNameLst>
                                      </p:cBhvr>
                                      <p:to>
                                        <p:strVal val="visible"/>
                                      </p:to>
                                    </p:set>
                                    <p:animEffect transition="in" filter="fade">
                                      <p:cBhvr>
                                        <p:cTn id="36" dur="1000"/>
                                        <p:tgtEl>
                                          <p:spTgt spid="4">
                                            <p:txEl>
                                              <p:pRg st="0" end="0"/>
                                            </p:txEl>
                                          </p:spTgt>
                                        </p:tgtEl>
                                      </p:cBhvr>
                                    </p:animEffect>
                                    <p:anim calcmode="lin" valueType="num">
                                      <p:cBhvr>
                                        <p:cTn id="37"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38"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39" fill="hold">
                            <p:stCondLst>
                              <p:cond delay="4500"/>
                            </p:stCondLst>
                            <p:childTnLst>
                              <p:par>
                                <p:cTn id="40" presetID="42" presetClass="entr" presetSubtype="0" fill="hold" grpId="0" nodeType="after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1000"/>
                                        <p:tgtEl>
                                          <p:spTgt spid="3"/>
                                        </p:tgtEl>
                                      </p:cBhvr>
                                    </p:animEffect>
                                    <p:anim calcmode="lin" valueType="num">
                                      <p:cBhvr>
                                        <p:cTn id="43" dur="1000" fill="hold"/>
                                        <p:tgtEl>
                                          <p:spTgt spid="3"/>
                                        </p:tgtEl>
                                        <p:attrNameLst>
                                          <p:attrName>ppt_x</p:attrName>
                                        </p:attrNameLst>
                                      </p:cBhvr>
                                      <p:tavLst>
                                        <p:tav tm="0">
                                          <p:val>
                                            <p:strVal val="#ppt_x"/>
                                          </p:val>
                                        </p:tav>
                                        <p:tav tm="100000">
                                          <p:val>
                                            <p:strVal val="#ppt_x"/>
                                          </p:val>
                                        </p:tav>
                                      </p:tavLst>
                                    </p:anim>
                                    <p:anim calcmode="lin" valueType="num">
                                      <p:cBhvr>
                                        <p:cTn id="4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403648" y="692696"/>
            <a:ext cx="7488832" cy="566738"/>
          </a:xfrm>
        </p:spPr>
        <p:txBody>
          <a:bodyPr>
            <a:noAutofit/>
          </a:bodyPr>
          <a:lstStyle/>
          <a:p>
            <a:r>
              <a:rPr lang="sk-SK" sz="2400" dirty="0" smtClean="0">
                <a:solidFill>
                  <a:srgbClr val="FF0000"/>
                </a:solidFill>
                <a:latin typeface="Arial Rounded MT Bold" pitchFamily="34" charset="0"/>
              </a:rPr>
              <a:t>CANADIAN  PROVINCES   AND  TERRITORIES</a:t>
            </a:r>
            <a:endParaRPr lang="en-GB" sz="2400" dirty="0">
              <a:solidFill>
                <a:srgbClr val="FF0000"/>
              </a:solidFill>
              <a:latin typeface="Arial Rounded MT Bold" pitchFamily="34" charset="0"/>
            </a:endParaRPr>
          </a:p>
        </p:txBody>
      </p:sp>
      <p:pic>
        <p:nvPicPr>
          <p:cNvPr id="1026" name="Picture 2" descr="Canada Map"/>
          <p:cNvPicPr>
            <a:picLocks noGrp="1" noChangeAspect="1" noChangeArrowheads="1"/>
          </p:cNvPicPr>
          <p:nvPr>
            <p:ph type="pic" idx="1"/>
          </p:nvPr>
        </p:nvPicPr>
        <p:blipFill>
          <a:blip r:embed="rId2" cstate="print"/>
          <a:srcRect t="10377" b="10377"/>
          <a:stretch>
            <a:fillRect/>
          </a:stretch>
        </p:blipFill>
        <p:spPr bwMode="auto">
          <a:xfrm>
            <a:off x="395537" y="1412776"/>
            <a:ext cx="4272472" cy="3204355"/>
          </a:xfrm>
          <a:prstGeom prst="rect">
            <a:avLst/>
          </a:prstGeom>
          <a:noFill/>
        </p:spPr>
      </p:pic>
      <p:sp>
        <p:nvSpPr>
          <p:cNvPr id="4" name="Zástupný symbol textu 3"/>
          <p:cNvSpPr>
            <a:spLocks noGrp="1"/>
          </p:cNvSpPr>
          <p:nvPr>
            <p:ph type="body" sz="half" idx="2"/>
          </p:nvPr>
        </p:nvSpPr>
        <p:spPr>
          <a:xfrm>
            <a:off x="1403648" y="4797152"/>
            <a:ext cx="7560840" cy="1944216"/>
          </a:xfrm>
        </p:spPr>
        <p:txBody>
          <a:bodyPr>
            <a:noAutofit/>
          </a:bodyPr>
          <a:lstStyle/>
          <a:p>
            <a:r>
              <a:rPr lang="sk-SK" sz="1800" b="1" dirty="0" err="1" smtClean="0">
                <a:latin typeface="Arial" panose="020B0604020202020204" pitchFamily="34" charset="0"/>
                <a:cs typeface="Arial" panose="020B0604020202020204" pitchFamily="34" charset="0"/>
              </a:rPr>
              <a:t>Name</a:t>
            </a:r>
            <a:r>
              <a:rPr lang="sk-SK" sz="1800" b="1" dirty="0" smtClean="0">
                <a:latin typeface="Arial" panose="020B0604020202020204" pitchFamily="34" charset="0"/>
                <a:cs typeface="Arial" panose="020B0604020202020204" pitchFamily="34" charset="0"/>
              </a:rPr>
              <a:t> </a:t>
            </a:r>
            <a:r>
              <a:rPr lang="sk-SK" sz="1800" b="1" dirty="0" err="1" smtClean="0">
                <a:latin typeface="Arial" panose="020B0604020202020204" pitchFamily="34" charset="0"/>
                <a:cs typeface="Arial" panose="020B0604020202020204" pitchFamily="34" charset="0"/>
              </a:rPr>
              <a:t>provinces</a:t>
            </a:r>
            <a:r>
              <a:rPr lang="sk-SK" sz="1800" b="1" dirty="0" smtClean="0">
                <a:latin typeface="Arial" panose="020B0604020202020204" pitchFamily="34" charset="0"/>
                <a:cs typeface="Arial" panose="020B0604020202020204" pitchFamily="34" charset="0"/>
              </a:rPr>
              <a:t> and </a:t>
            </a:r>
            <a:r>
              <a:rPr lang="sk-SK" sz="1800" b="1" dirty="0" err="1" smtClean="0">
                <a:latin typeface="Arial" panose="020B0604020202020204" pitchFamily="34" charset="0"/>
                <a:cs typeface="Arial" panose="020B0604020202020204" pitchFamily="34" charset="0"/>
              </a:rPr>
              <a:t>territories</a:t>
            </a:r>
            <a:r>
              <a:rPr lang="sk-SK" sz="1800" b="1" dirty="0" smtClean="0">
                <a:latin typeface="Arial" panose="020B0604020202020204" pitchFamily="34" charset="0"/>
                <a:cs typeface="Arial" panose="020B0604020202020204" pitchFamily="34" charset="0"/>
              </a:rPr>
              <a:t> </a:t>
            </a:r>
            <a:r>
              <a:rPr lang="sk-SK" sz="1800" dirty="0" smtClean="0">
                <a:latin typeface="Arial" panose="020B0604020202020204" pitchFamily="34" charset="0"/>
                <a:cs typeface="Arial" panose="020B0604020202020204" pitchFamily="34" charset="0"/>
              </a:rPr>
              <a:t>(</a:t>
            </a:r>
            <a:r>
              <a:rPr lang="sk-SK" sz="1800" dirty="0" err="1" smtClean="0">
                <a:latin typeface="Arial" panose="020B0604020202020204" pitchFamily="34" charset="0"/>
                <a:cs typeface="Arial" panose="020B0604020202020204" pitchFamily="34" charset="0"/>
              </a:rPr>
              <a:t>from</a:t>
            </a:r>
            <a:r>
              <a:rPr lang="sk-SK" sz="1800" dirty="0" smtClean="0">
                <a:latin typeface="Arial" panose="020B0604020202020204" pitchFamily="34" charset="0"/>
                <a:cs typeface="Arial" panose="020B0604020202020204" pitchFamily="34" charset="0"/>
              </a:rPr>
              <a:t> </a:t>
            </a:r>
            <a:r>
              <a:rPr lang="sk-SK" sz="1800" dirty="0" err="1" smtClean="0">
                <a:latin typeface="Arial" panose="020B0604020202020204" pitchFamily="34" charset="0"/>
                <a:cs typeface="Arial" panose="020B0604020202020204" pitchFamily="34" charset="0"/>
              </a:rPr>
              <a:t>the</a:t>
            </a:r>
            <a:r>
              <a:rPr lang="sk-SK" sz="1800" dirty="0" smtClean="0">
                <a:latin typeface="Arial" panose="020B0604020202020204" pitchFamily="34" charset="0"/>
                <a:cs typeface="Arial" panose="020B0604020202020204" pitchFamily="34" charset="0"/>
              </a:rPr>
              <a:t> </a:t>
            </a:r>
            <a:r>
              <a:rPr lang="sk-SK" sz="1800" dirty="0" err="1" smtClean="0">
                <a:latin typeface="Arial" panose="020B0604020202020204" pitchFamily="34" charset="0"/>
                <a:cs typeface="Arial" panose="020B0604020202020204" pitchFamily="34" charset="0"/>
              </a:rPr>
              <a:t>largest</a:t>
            </a:r>
            <a:r>
              <a:rPr lang="sk-SK" sz="1800" dirty="0" smtClean="0">
                <a:latin typeface="Arial" panose="020B0604020202020204" pitchFamily="34" charset="0"/>
                <a:cs typeface="Arial" panose="020B0604020202020204" pitchFamily="34" charset="0"/>
              </a:rPr>
              <a:t> to </a:t>
            </a:r>
            <a:r>
              <a:rPr lang="sk-SK" sz="1800" dirty="0" err="1" smtClean="0">
                <a:latin typeface="Arial" panose="020B0604020202020204" pitchFamily="34" charset="0"/>
                <a:cs typeface="Arial" panose="020B0604020202020204" pitchFamily="34" charset="0"/>
              </a:rPr>
              <a:t>the</a:t>
            </a:r>
            <a:r>
              <a:rPr lang="sk-SK" sz="1800" dirty="0" smtClean="0">
                <a:latin typeface="Arial" panose="020B0604020202020204" pitchFamily="34" charset="0"/>
                <a:cs typeface="Arial" panose="020B0604020202020204" pitchFamily="34" charset="0"/>
              </a:rPr>
              <a:t> </a:t>
            </a:r>
            <a:r>
              <a:rPr lang="sk-SK" sz="1800" dirty="0" err="1" smtClean="0">
                <a:latin typeface="Arial" panose="020B0604020202020204" pitchFamily="34" charset="0"/>
                <a:cs typeface="Arial" panose="020B0604020202020204" pitchFamily="34" charset="0"/>
              </a:rPr>
              <a:t>smallest</a:t>
            </a:r>
            <a:r>
              <a:rPr lang="sk-SK" sz="1800" dirty="0" smtClean="0">
                <a:latin typeface="Arial" panose="020B0604020202020204" pitchFamily="34" charset="0"/>
                <a:cs typeface="Arial" panose="020B0604020202020204" pitchFamily="34" charset="0"/>
              </a:rPr>
              <a:t> </a:t>
            </a:r>
            <a:r>
              <a:rPr lang="sk-SK" sz="1800" dirty="0" err="1" smtClean="0">
                <a:latin typeface="Arial" panose="020B0604020202020204" pitchFamily="34" charset="0"/>
                <a:cs typeface="Arial" panose="020B0604020202020204" pitchFamily="34" charset="0"/>
              </a:rPr>
              <a:t>ones</a:t>
            </a:r>
            <a:r>
              <a:rPr lang="sk-SK" sz="1800" dirty="0" smtClean="0">
                <a:latin typeface="Arial" panose="020B0604020202020204" pitchFamily="34" charset="0"/>
                <a:cs typeface="Arial" panose="020B0604020202020204" pitchFamily="34" charset="0"/>
              </a:rPr>
              <a:t>):</a:t>
            </a:r>
          </a:p>
          <a:p>
            <a:pPr algn="dist"/>
            <a:r>
              <a:rPr lang="sk-SK" sz="1800" b="1" dirty="0" smtClean="0">
                <a:solidFill>
                  <a:srgbClr val="00B0F0"/>
                </a:solidFill>
                <a:latin typeface="Arial" panose="020B0604020202020204" pitchFamily="34" charset="0"/>
                <a:cs typeface="Arial" panose="020B0604020202020204" pitchFamily="34" charset="0"/>
              </a:rPr>
              <a:t>1 – </a:t>
            </a:r>
            <a:r>
              <a:rPr lang="sk-SK" sz="1800" b="1" dirty="0" err="1" smtClean="0">
                <a:solidFill>
                  <a:srgbClr val="00B0F0"/>
                </a:solidFill>
                <a:latin typeface="Arial" panose="020B0604020202020204" pitchFamily="34" charset="0"/>
                <a:cs typeface="Arial" panose="020B0604020202020204" pitchFamily="34" charset="0"/>
              </a:rPr>
              <a:t>Nunavut</a:t>
            </a:r>
            <a:r>
              <a:rPr lang="sk-SK" sz="1800" b="1" dirty="0" smtClean="0">
                <a:solidFill>
                  <a:srgbClr val="00B0F0"/>
                </a:solidFill>
                <a:latin typeface="Arial" panose="020B0604020202020204" pitchFamily="34" charset="0"/>
                <a:cs typeface="Arial" panose="020B0604020202020204" pitchFamily="34" charset="0"/>
              </a:rPr>
              <a:t>,</a:t>
            </a:r>
            <a:r>
              <a:rPr lang="sk-SK" sz="1800" b="1" dirty="0" smtClean="0">
                <a:solidFill>
                  <a:schemeClr val="accent6">
                    <a:lumMod val="75000"/>
                  </a:schemeClr>
                </a:solidFill>
                <a:latin typeface="Arial" panose="020B0604020202020204" pitchFamily="34" charset="0"/>
                <a:cs typeface="Arial" panose="020B0604020202020204" pitchFamily="34" charset="0"/>
              </a:rPr>
              <a:t> 2 - Quebec,</a:t>
            </a:r>
            <a:r>
              <a:rPr lang="sk-SK" sz="1800" b="1" dirty="0" smtClean="0">
                <a:solidFill>
                  <a:schemeClr val="accent1">
                    <a:lumMod val="75000"/>
                  </a:schemeClr>
                </a:solidFill>
                <a:latin typeface="Arial" panose="020B0604020202020204" pitchFamily="34" charset="0"/>
                <a:cs typeface="Arial" panose="020B0604020202020204" pitchFamily="34" charset="0"/>
              </a:rPr>
              <a:t> 3 - </a:t>
            </a:r>
            <a:r>
              <a:rPr lang="sk-SK" sz="1800" b="1" dirty="0" err="1" smtClean="0">
                <a:solidFill>
                  <a:schemeClr val="accent1">
                    <a:lumMod val="75000"/>
                  </a:schemeClr>
                </a:solidFill>
                <a:latin typeface="Arial" panose="020B0604020202020204" pitchFamily="34" charset="0"/>
                <a:cs typeface="Arial" panose="020B0604020202020204" pitchFamily="34" charset="0"/>
              </a:rPr>
              <a:t>Northwest</a:t>
            </a:r>
            <a:r>
              <a:rPr lang="sk-SK" sz="1800" b="1" dirty="0" smtClean="0">
                <a:solidFill>
                  <a:schemeClr val="accent1">
                    <a:lumMod val="75000"/>
                  </a:schemeClr>
                </a:solidFill>
                <a:latin typeface="Arial" panose="020B0604020202020204" pitchFamily="34" charset="0"/>
                <a:cs typeface="Arial" panose="020B0604020202020204" pitchFamily="34" charset="0"/>
              </a:rPr>
              <a:t> </a:t>
            </a:r>
            <a:r>
              <a:rPr lang="sk-SK" sz="1800" b="1" dirty="0" err="1" smtClean="0">
                <a:solidFill>
                  <a:schemeClr val="accent1">
                    <a:lumMod val="75000"/>
                  </a:schemeClr>
                </a:solidFill>
                <a:latin typeface="Arial" panose="020B0604020202020204" pitchFamily="34" charset="0"/>
                <a:cs typeface="Arial" panose="020B0604020202020204" pitchFamily="34" charset="0"/>
              </a:rPr>
              <a:t>Territories</a:t>
            </a:r>
            <a:r>
              <a:rPr lang="sk-SK" sz="1800" b="1" dirty="0" smtClean="0">
                <a:solidFill>
                  <a:schemeClr val="accent1">
                    <a:lumMod val="75000"/>
                  </a:schemeClr>
                </a:solidFill>
                <a:latin typeface="Arial" panose="020B0604020202020204" pitchFamily="34" charset="0"/>
                <a:cs typeface="Arial" panose="020B0604020202020204" pitchFamily="34" charset="0"/>
              </a:rPr>
              <a:t>,</a:t>
            </a:r>
            <a:r>
              <a:rPr lang="sk-SK" sz="1800" b="1" dirty="0" smtClean="0">
                <a:solidFill>
                  <a:srgbClr val="FFCC00"/>
                </a:solidFill>
                <a:latin typeface="Arial" panose="020B0604020202020204" pitchFamily="34" charset="0"/>
                <a:cs typeface="Arial" panose="020B0604020202020204" pitchFamily="34" charset="0"/>
              </a:rPr>
              <a:t> </a:t>
            </a:r>
            <a:r>
              <a:rPr lang="sk-SK" sz="1800" b="1" dirty="0" smtClean="0">
                <a:solidFill>
                  <a:srgbClr val="FF9933"/>
                </a:solidFill>
                <a:latin typeface="Arial" panose="020B0604020202020204" pitchFamily="34" charset="0"/>
                <a:cs typeface="Arial" panose="020B0604020202020204" pitchFamily="34" charset="0"/>
              </a:rPr>
              <a:t>4 - </a:t>
            </a:r>
            <a:r>
              <a:rPr lang="sk-SK" sz="1800" b="1" dirty="0" err="1" smtClean="0">
                <a:solidFill>
                  <a:srgbClr val="FF9933"/>
                </a:solidFill>
                <a:latin typeface="Arial" panose="020B0604020202020204" pitchFamily="34" charset="0"/>
                <a:cs typeface="Arial" panose="020B0604020202020204" pitchFamily="34" charset="0"/>
              </a:rPr>
              <a:t>Ontario</a:t>
            </a:r>
            <a:r>
              <a:rPr lang="sk-SK" sz="1800" b="1" dirty="0" smtClean="0">
                <a:solidFill>
                  <a:srgbClr val="FF9933"/>
                </a:solidFill>
                <a:latin typeface="Arial" panose="020B0604020202020204" pitchFamily="34" charset="0"/>
                <a:cs typeface="Arial" panose="020B0604020202020204" pitchFamily="34" charset="0"/>
              </a:rPr>
              <a:t>, </a:t>
            </a:r>
          </a:p>
          <a:p>
            <a:pPr algn="dist"/>
            <a:r>
              <a:rPr lang="sk-SK" sz="1800" b="1" dirty="0" smtClean="0">
                <a:solidFill>
                  <a:srgbClr val="008080"/>
                </a:solidFill>
                <a:latin typeface="Arial" panose="020B0604020202020204" pitchFamily="34" charset="0"/>
                <a:cs typeface="Arial" panose="020B0604020202020204" pitchFamily="34" charset="0"/>
              </a:rPr>
              <a:t>5 - </a:t>
            </a:r>
            <a:r>
              <a:rPr lang="sk-SK" sz="1800" b="1" dirty="0" err="1" smtClean="0">
                <a:solidFill>
                  <a:srgbClr val="008080"/>
                </a:solidFill>
                <a:latin typeface="Arial" panose="020B0604020202020204" pitchFamily="34" charset="0"/>
                <a:cs typeface="Arial" panose="020B0604020202020204" pitchFamily="34" charset="0"/>
              </a:rPr>
              <a:t>British</a:t>
            </a:r>
            <a:r>
              <a:rPr lang="sk-SK" sz="1800" b="1" dirty="0" smtClean="0">
                <a:solidFill>
                  <a:srgbClr val="008080"/>
                </a:solidFill>
                <a:latin typeface="Arial" panose="020B0604020202020204" pitchFamily="34" charset="0"/>
                <a:cs typeface="Arial" panose="020B0604020202020204" pitchFamily="34" charset="0"/>
              </a:rPr>
              <a:t> Columbia,</a:t>
            </a:r>
            <a:r>
              <a:rPr lang="sk-SK" sz="1800" b="1" dirty="0" smtClean="0">
                <a:latin typeface="Arial" panose="020B0604020202020204" pitchFamily="34" charset="0"/>
                <a:cs typeface="Arial" panose="020B0604020202020204" pitchFamily="34" charset="0"/>
              </a:rPr>
              <a:t> </a:t>
            </a:r>
            <a:r>
              <a:rPr lang="sk-SK" sz="1800" b="1" dirty="0" smtClean="0">
                <a:solidFill>
                  <a:schemeClr val="bg2">
                    <a:lumMod val="50000"/>
                  </a:schemeClr>
                </a:solidFill>
                <a:latin typeface="Arial" panose="020B0604020202020204" pitchFamily="34" charset="0"/>
                <a:cs typeface="Arial" panose="020B0604020202020204" pitchFamily="34" charset="0"/>
              </a:rPr>
              <a:t>6 – Alberta,</a:t>
            </a:r>
            <a:r>
              <a:rPr lang="sk-SK" sz="1800" b="1" dirty="0" smtClean="0">
                <a:solidFill>
                  <a:srgbClr val="6CA62C"/>
                </a:solidFill>
                <a:latin typeface="Arial" panose="020B0604020202020204" pitchFamily="34" charset="0"/>
                <a:cs typeface="Arial" panose="020B0604020202020204" pitchFamily="34" charset="0"/>
              </a:rPr>
              <a:t> 7 - </a:t>
            </a:r>
            <a:r>
              <a:rPr lang="sk-SK" sz="1800" b="1" dirty="0" err="1" smtClean="0">
                <a:solidFill>
                  <a:srgbClr val="6CA62C"/>
                </a:solidFill>
                <a:latin typeface="Arial" panose="020B0604020202020204" pitchFamily="34" charset="0"/>
                <a:cs typeface="Arial" panose="020B0604020202020204" pitchFamily="34" charset="0"/>
              </a:rPr>
              <a:t>Saskatchewan</a:t>
            </a:r>
            <a:r>
              <a:rPr lang="sk-SK" sz="1800" b="1" dirty="0" smtClean="0">
                <a:solidFill>
                  <a:srgbClr val="99CC00"/>
                </a:solidFill>
                <a:latin typeface="Arial" panose="020B0604020202020204" pitchFamily="34" charset="0"/>
                <a:cs typeface="Arial" panose="020B0604020202020204" pitchFamily="34" charset="0"/>
              </a:rPr>
              <a:t>, 8 – </a:t>
            </a:r>
            <a:r>
              <a:rPr lang="sk-SK" sz="1800" b="1" dirty="0" err="1" smtClean="0">
                <a:solidFill>
                  <a:srgbClr val="99CC00"/>
                </a:solidFill>
                <a:latin typeface="Arial" panose="020B0604020202020204" pitchFamily="34" charset="0"/>
                <a:cs typeface="Arial" panose="020B0604020202020204" pitchFamily="34" charset="0"/>
              </a:rPr>
              <a:t>Manitoba</a:t>
            </a:r>
            <a:r>
              <a:rPr lang="sk-SK" sz="1800" b="1" dirty="0" smtClean="0">
                <a:solidFill>
                  <a:srgbClr val="99CC00"/>
                </a:solidFill>
                <a:latin typeface="Arial" panose="020B0604020202020204" pitchFamily="34" charset="0"/>
                <a:cs typeface="Arial" panose="020B0604020202020204" pitchFamily="34" charset="0"/>
              </a:rPr>
              <a:t>,</a:t>
            </a:r>
          </a:p>
          <a:p>
            <a:pPr algn="dist"/>
            <a:r>
              <a:rPr lang="sk-SK" sz="1800" b="1" dirty="0" smtClean="0">
                <a:solidFill>
                  <a:schemeClr val="tx1">
                    <a:lumMod val="85000"/>
                    <a:lumOff val="15000"/>
                  </a:schemeClr>
                </a:solidFill>
                <a:latin typeface="Arial" panose="020B0604020202020204" pitchFamily="34" charset="0"/>
                <a:cs typeface="Arial" panose="020B0604020202020204" pitchFamily="34" charset="0"/>
              </a:rPr>
              <a:t>9 - </a:t>
            </a:r>
            <a:r>
              <a:rPr lang="sk-SK" sz="1800" b="1" dirty="0" err="1" smtClean="0">
                <a:solidFill>
                  <a:schemeClr val="tx1">
                    <a:lumMod val="85000"/>
                    <a:lumOff val="15000"/>
                  </a:schemeClr>
                </a:solidFill>
                <a:latin typeface="Arial" panose="020B0604020202020204" pitchFamily="34" charset="0"/>
                <a:cs typeface="Arial" panose="020B0604020202020204" pitchFamily="34" charset="0"/>
              </a:rPr>
              <a:t>Yukon</a:t>
            </a:r>
            <a:r>
              <a:rPr lang="sk-SK" sz="1800" b="1" dirty="0" smtClean="0">
                <a:latin typeface="Arial" panose="020B0604020202020204" pitchFamily="34" charset="0"/>
                <a:cs typeface="Arial" panose="020B0604020202020204" pitchFamily="34" charset="0"/>
              </a:rPr>
              <a:t>, </a:t>
            </a:r>
            <a:r>
              <a:rPr lang="sk-SK" sz="1800" b="1" dirty="0" smtClean="0">
                <a:solidFill>
                  <a:srgbClr val="FF99CC"/>
                </a:solidFill>
                <a:latin typeface="Arial" panose="020B0604020202020204" pitchFamily="34" charset="0"/>
                <a:cs typeface="Arial" panose="020B0604020202020204" pitchFamily="34" charset="0"/>
              </a:rPr>
              <a:t>10 - Newfoundland and Labrador</a:t>
            </a:r>
            <a:r>
              <a:rPr lang="sk-SK" sz="1800" b="1" dirty="0" smtClean="0">
                <a:solidFill>
                  <a:srgbClr val="FF3399"/>
                </a:solidFill>
                <a:latin typeface="Arial" panose="020B0604020202020204" pitchFamily="34" charset="0"/>
                <a:cs typeface="Arial" panose="020B0604020202020204" pitchFamily="34" charset="0"/>
              </a:rPr>
              <a:t>, 11 - New </a:t>
            </a:r>
            <a:r>
              <a:rPr lang="sk-SK" sz="1800" b="1" dirty="0" err="1" smtClean="0">
                <a:solidFill>
                  <a:srgbClr val="FF3399"/>
                </a:solidFill>
                <a:latin typeface="Arial" panose="020B0604020202020204" pitchFamily="34" charset="0"/>
                <a:cs typeface="Arial" panose="020B0604020202020204" pitchFamily="34" charset="0"/>
              </a:rPr>
              <a:t>Brunswick</a:t>
            </a:r>
            <a:r>
              <a:rPr lang="sk-SK" sz="1800" b="1" dirty="0" smtClean="0">
                <a:solidFill>
                  <a:srgbClr val="FF3399"/>
                </a:solidFill>
                <a:latin typeface="Arial" panose="020B0604020202020204" pitchFamily="34" charset="0"/>
                <a:cs typeface="Arial" panose="020B0604020202020204" pitchFamily="34" charset="0"/>
              </a:rPr>
              <a:t>,</a:t>
            </a:r>
          </a:p>
          <a:p>
            <a:r>
              <a:rPr lang="sk-SK" sz="1800" b="1" dirty="0" smtClean="0">
                <a:solidFill>
                  <a:srgbClr val="CC0099"/>
                </a:solidFill>
                <a:latin typeface="Arial" panose="020B0604020202020204" pitchFamily="34" charset="0"/>
                <a:cs typeface="Arial" panose="020B0604020202020204" pitchFamily="34" charset="0"/>
              </a:rPr>
              <a:t>12 - </a:t>
            </a:r>
            <a:r>
              <a:rPr lang="sk-SK" sz="1800" b="1" dirty="0" err="1" smtClean="0">
                <a:solidFill>
                  <a:srgbClr val="CC0099"/>
                </a:solidFill>
                <a:latin typeface="Arial" panose="020B0604020202020204" pitchFamily="34" charset="0"/>
                <a:cs typeface="Arial" panose="020B0604020202020204" pitchFamily="34" charset="0"/>
              </a:rPr>
              <a:t>Nova</a:t>
            </a:r>
            <a:r>
              <a:rPr lang="sk-SK" sz="1800" b="1" dirty="0" smtClean="0">
                <a:solidFill>
                  <a:srgbClr val="CC0099"/>
                </a:solidFill>
                <a:latin typeface="Arial" panose="020B0604020202020204" pitchFamily="34" charset="0"/>
                <a:cs typeface="Arial" panose="020B0604020202020204" pitchFamily="34" charset="0"/>
              </a:rPr>
              <a:t> </a:t>
            </a:r>
            <a:r>
              <a:rPr lang="sk-SK" sz="1800" b="1" dirty="0" err="1" smtClean="0">
                <a:solidFill>
                  <a:srgbClr val="CC0099"/>
                </a:solidFill>
                <a:latin typeface="Arial" panose="020B0604020202020204" pitchFamily="34" charset="0"/>
                <a:cs typeface="Arial" panose="020B0604020202020204" pitchFamily="34" charset="0"/>
              </a:rPr>
              <a:t>Scotia</a:t>
            </a:r>
            <a:r>
              <a:rPr lang="sk-SK" sz="1800" b="1" dirty="0" smtClean="0">
                <a:solidFill>
                  <a:srgbClr val="CC0099"/>
                </a:solidFill>
                <a:latin typeface="Arial" panose="020B0604020202020204" pitchFamily="34" charset="0"/>
                <a:cs typeface="Arial" panose="020B0604020202020204" pitchFamily="34" charset="0"/>
              </a:rPr>
              <a:t>,</a:t>
            </a:r>
            <a:r>
              <a:rPr lang="sk-SK" sz="1800" b="1" dirty="0" smtClean="0">
                <a:solidFill>
                  <a:srgbClr val="800000"/>
                </a:solidFill>
                <a:latin typeface="Arial" panose="020B0604020202020204" pitchFamily="34" charset="0"/>
                <a:cs typeface="Arial" panose="020B0604020202020204" pitchFamily="34" charset="0"/>
              </a:rPr>
              <a:t> 13 - </a:t>
            </a:r>
            <a:r>
              <a:rPr lang="sk-SK" sz="1800" b="1" dirty="0" err="1" smtClean="0">
                <a:solidFill>
                  <a:srgbClr val="800000"/>
                </a:solidFill>
                <a:latin typeface="Arial" panose="020B0604020202020204" pitchFamily="34" charset="0"/>
                <a:cs typeface="Arial" panose="020B0604020202020204" pitchFamily="34" charset="0"/>
              </a:rPr>
              <a:t>Prince</a:t>
            </a:r>
            <a:r>
              <a:rPr lang="sk-SK" sz="1800" b="1" dirty="0" smtClean="0">
                <a:solidFill>
                  <a:srgbClr val="800000"/>
                </a:solidFill>
                <a:latin typeface="Arial" panose="020B0604020202020204" pitchFamily="34" charset="0"/>
                <a:cs typeface="Arial" panose="020B0604020202020204" pitchFamily="34" charset="0"/>
              </a:rPr>
              <a:t> </a:t>
            </a:r>
            <a:r>
              <a:rPr lang="sk-SK" sz="1800" b="1" dirty="0" err="1" smtClean="0">
                <a:solidFill>
                  <a:srgbClr val="800000"/>
                </a:solidFill>
                <a:latin typeface="Arial" panose="020B0604020202020204" pitchFamily="34" charset="0"/>
                <a:cs typeface="Arial" panose="020B0604020202020204" pitchFamily="34" charset="0"/>
              </a:rPr>
              <a:t>Edward</a:t>
            </a:r>
            <a:r>
              <a:rPr lang="sk-SK" sz="1800" b="1" dirty="0" smtClean="0">
                <a:solidFill>
                  <a:srgbClr val="800000"/>
                </a:solidFill>
                <a:latin typeface="Arial" panose="020B0604020202020204" pitchFamily="34" charset="0"/>
                <a:cs typeface="Arial" panose="020B0604020202020204" pitchFamily="34" charset="0"/>
              </a:rPr>
              <a:t> Island</a:t>
            </a:r>
            <a:endParaRPr lang="sk-SK" sz="1800" b="1" dirty="0">
              <a:solidFill>
                <a:srgbClr val="800000"/>
              </a:solidFill>
              <a:latin typeface="Arial" panose="020B0604020202020204" pitchFamily="34" charset="0"/>
              <a:cs typeface="Arial" panose="020B0604020202020204" pitchFamily="34" charset="0"/>
            </a:endParaRPr>
          </a:p>
        </p:txBody>
      </p:sp>
      <p:pic>
        <p:nvPicPr>
          <p:cNvPr id="5" name="Picture 6" descr="http://upload.wikimedia.org/wikipedia/commons/thumb/1/14/Political_map_of_Canada.png/650px-Political_map_of_Canada.png"/>
          <p:cNvPicPr>
            <a:picLocks noChangeAspect="1" noChangeArrowheads="1"/>
          </p:cNvPicPr>
          <p:nvPr/>
        </p:nvPicPr>
        <p:blipFill>
          <a:blip r:embed="rId3" cstate="print"/>
          <a:srcRect t="6628" b="6628"/>
          <a:stretch>
            <a:fillRect/>
          </a:stretch>
        </p:blipFill>
        <p:spPr bwMode="auto">
          <a:xfrm>
            <a:off x="4644008" y="1330680"/>
            <a:ext cx="4248472" cy="3186354"/>
          </a:xfrm>
          <a:prstGeom prst="rect">
            <a:avLst/>
          </a:prstGeom>
          <a:noFill/>
        </p:spPr>
      </p:pic>
      <p:sp>
        <p:nvSpPr>
          <p:cNvPr id="6" name="Zaoblený obdĺžnik 5"/>
          <p:cNvSpPr/>
          <p:nvPr/>
        </p:nvSpPr>
        <p:spPr>
          <a:xfrm>
            <a:off x="107504" y="793439"/>
            <a:ext cx="1080120" cy="504056"/>
          </a:xfrm>
          <a:prstGeom prst="round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ln>
            <a:noFill/>
          </a:ln>
          <a:effectLst>
            <a:outerShdw blurRad="107950" dist="12700" dir="5400000" algn="ctr">
              <a:srgbClr val="000000"/>
            </a:outerShdw>
          </a:effectLst>
          <a:scene3d>
            <a:camera prst="orthographicFront"/>
            <a:lightRig rig="soft" dir="t">
              <a:rot lat="0" lon="0" rev="0"/>
            </a:lightRig>
          </a:scene3d>
          <a:sp3d contourW="44450" prstMaterial="matte">
            <a:bevelT w="63500" h="63500" prst="artDeco"/>
            <a:contourClr>
              <a:srgbClr val="FFFFFF"/>
            </a:contourClr>
          </a:sp3d>
        </p:spPr>
        <p:style>
          <a:lnRef idx="1">
            <a:schemeClr val="accent2"/>
          </a:lnRef>
          <a:fillRef idx="3">
            <a:schemeClr val="accent2"/>
          </a:fillRef>
          <a:effectRef idx="2">
            <a:schemeClr val="accent2"/>
          </a:effectRef>
          <a:fontRef idx="minor">
            <a:schemeClr val="lt1"/>
          </a:fontRef>
        </p:style>
        <p:txBody>
          <a:bodyPr rtlCol="0" anchor="ctr"/>
          <a:lstStyle/>
          <a:p>
            <a:pPr algn="ctr"/>
            <a:r>
              <a:rPr lang="sk-SK" dirty="0" err="1" smtClean="0">
                <a:solidFill>
                  <a:sysClr val="windowText" lastClr="000000"/>
                </a:solidFill>
                <a:latin typeface="Arial Black" panose="020B0A04020102020204" pitchFamily="34" charset="0"/>
              </a:rPr>
              <a:t>Key</a:t>
            </a:r>
            <a:endParaRPr lang="sk-SK" dirty="0">
              <a:solidFill>
                <a:sysClr val="windowText" lastClr="000000"/>
              </a:solidFill>
              <a:latin typeface="Arial Black" panose="020B0A040201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1000"/>
                                        <p:tgtEl>
                                          <p:spTgt spid="5"/>
                                        </p:tgtEl>
                                      </p:cBhvr>
                                    </p:animEffect>
                                  </p:childTnLst>
                                </p:cTn>
                              </p:par>
                            </p:childTnLst>
                          </p:cTn>
                        </p:par>
                      </p:childTnLst>
                    </p:cTn>
                  </p:par>
                </p:childTnLst>
              </p:cTn>
              <p:nextCondLst>
                <p:cond evt="onClick" delay="0">
                  <p:tgtEl>
                    <p:spTgt spid="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kola\AppData\Local\Microsoft\Windows\Temporary Internet Files\Content.IE5\RJFK2KGX\MC900359085[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08104" y="4149080"/>
            <a:ext cx="1728192" cy="215881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skola\AppData\Local\Microsoft\Windows\Temporary Internet Files\Content.IE5\I9UV0OMC\MC900071181[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7624" y="2420888"/>
            <a:ext cx="2339356" cy="2016224"/>
          </a:xfrm>
          <a:prstGeom prst="rect">
            <a:avLst/>
          </a:prstGeom>
          <a:noFill/>
          <a:extLst>
            <a:ext uri="{909E8E84-426E-40DD-AFC4-6F175D3DCCD1}">
              <a14:hiddenFill xmlns:a14="http://schemas.microsoft.com/office/drawing/2010/main">
                <a:solidFill>
                  <a:srgbClr val="FFFFFF"/>
                </a:solidFill>
              </a14:hiddenFill>
            </a:ext>
          </a:extLst>
        </p:spPr>
      </p:pic>
      <p:sp>
        <p:nvSpPr>
          <p:cNvPr id="2" name="Obláčik 1"/>
          <p:cNvSpPr/>
          <p:nvPr/>
        </p:nvSpPr>
        <p:spPr>
          <a:xfrm>
            <a:off x="467544" y="764704"/>
            <a:ext cx="3528392" cy="1512168"/>
          </a:xfrm>
          <a:prstGeom prst="cloudCallou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sk-SK" b="1" dirty="0" err="1">
                <a:solidFill>
                  <a:schemeClr val="tx1"/>
                </a:solidFill>
                <a:latin typeface="+mj-lt"/>
              </a:rPr>
              <a:t>Which</a:t>
            </a:r>
            <a:r>
              <a:rPr lang="sk-SK" b="1" dirty="0">
                <a:solidFill>
                  <a:schemeClr val="tx1"/>
                </a:solidFill>
                <a:latin typeface="+mj-lt"/>
              </a:rPr>
              <a:t> are 3 </a:t>
            </a:r>
            <a:r>
              <a:rPr lang="sk-SK" b="1" dirty="0" err="1">
                <a:solidFill>
                  <a:schemeClr val="tx1"/>
                </a:solidFill>
                <a:latin typeface="+mj-lt"/>
              </a:rPr>
              <a:t>largest</a:t>
            </a:r>
            <a:r>
              <a:rPr lang="sk-SK" b="1" dirty="0">
                <a:solidFill>
                  <a:schemeClr val="tx1"/>
                </a:solidFill>
                <a:latin typeface="+mj-lt"/>
              </a:rPr>
              <a:t> </a:t>
            </a:r>
            <a:r>
              <a:rPr lang="sk-SK" b="1" dirty="0" err="1">
                <a:solidFill>
                  <a:schemeClr val="tx1"/>
                </a:solidFill>
                <a:latin typeface="+mj-lt"/>
              </a:rPr>
              <a:t>metropolitan</a:t>
            </a:r>
            <a:r>
              <a:rPr lang="sk-SK" b="1" dirty="0">
                <a:solidFill>
                  <a:schemeClr val="tx1"/>
                </a:solidFill>
                <a:latin typeface="+mj-lt"/>
              </a:rPr>
              <a:t> </a:t>
            </a:r>
            <a:r>
              <a:rPr lang="sk-SK" b="1" dirty="0" err="1">
                <a:solidFill>
                  <a:schemeClr val="tx1"/>
                </a:solidFill>
                <a:latin typeface="+mj-lt"/>
              </a:rPr>
              <a:t>areas</a:t>
            </a:r>
            <a:r>
              <a:rPr lang="sk-SK" b="1" dirty="0">
                <a:solidFill>
                  <a:schemeClr val="tx1"/>
                </a:solidFill>
                <a:latin typeface="+mj-lt"/>
              </a:rPr>
              <a:t> in </a:t>
            </a:r>
            <a:r>
              <a:rPr lang="sk-SK" b="1" dirty="0" err="1">
                <a:solidFill>
                  <a:schemeClr val="tx1"/>
                </a:solidFill>
                <a:latin typeface="+mj-lt"/>
              </a:rPr>
              <a:t>Canada</a:t>
            </a:r>
            <a:r>
              <a:rPr lang="sk-SK" b="1" dirty="0">
                <a:solidFill>
                  <a:schemeClr val="tx1"/>
                </a:solidFill>
                <a:latin typeface="+mj-lt"/>
              </a:rPr>
              <a:t>?</a:t>
            </a:r>
            <a:endParaRPr lang="sk-SK" dirty="0"/>
          </a:p>
        </p:txBody>
      </p:sp>
      <p:sp>
        <p:nvSpPr>
          <p:cNvPr id="5" name="Obláčik 4"/>
          <p:cNvSpPr/>
          <p:nvPr/>
        </p:nvSpPr>
        <p:spPr>
          <a:xfrm>
            <a:off x="4499992" y="1844824"/>
            <a:ext cx="4032448" cy="2088232"/>
          </a:xfrm>
          <a:prstGeom prst="cloudCallout">
            <a:avLst/>
          </a:prstGeom>
        </p:spPr>
        <p:style>
          <a:lnRef idx="1">
            <a:schemeClr val="accent6"/>
          </a:lnRef>
          <a:fillRef idx="2">
            <a:schemeClr val="accent6"/>
          </a:fillRef>
          <a:effectRef idx="1">
            <a:schemeClr val="accent6"/>
          </a:effectRef>
          <a:fontRef idx="minor">
            <a:schemeClr val="dk1"/>
          </a:fontRef>
        </p:style>
        <p:txBody>
          <a:bodyPr rtlCol="0" anchor="ctr"/>
          <a:lstStyle/>
          <a:p>
            <a:r>
              <a:rPr lang="sk-SK" b="1" dirty="0">
                <a:solidFill>
                  <a:schemeClr val="tx1"/>
                </a:solidFill>
                <a:latin typeface="+mj-lt"/>
              </a:rPr>
              <a:t>1-st   </a:t>
            </a:r>
            <a:r>
              <a:rPr lang="sk-SK" dirty="0">
                <a:solidFill>
                  <a:schemeClr val="tx1"/>
                </a:solidFill>
                <a:latin typeface="+mj-lt"/>
              </a:rPr>
              <a:t>...........................</a:t>
            </a:r>
          </a:p>
          <a:p>
            <a:endParaRPr lang="sk-SK" b="1" dirty="0">
              <a:solidFill>
                <a:schemeClr val="tx1"/>
              </a:solidFill>
              <a:latin typeface="+mj-lt"/>
            </a:endParaRPr>
          </a:p>
          <a:p>
            <a:r>
              <a:rPr lang="sk-SK" b="1" dirty="0">
                <a:solidFill>
                  <a:schemeClr val="tx1"/>
                </a:solidFill>
                <a:latin typeface="+mj-lt"/>
              </a:rPr>
              <a:t>2-nd  </a:t>
            </a:r>
            <a:r>
              <a:rPr lang="sk-SK" dirty="0">
                <a:solidFill>
                  <a:schemeClr val="tx1"/>
                </a:solidFill>
                <a:latin typeface="+mj-lt"/>
              </a:rPr>
              <a:t>...........................</a:t>
            </a:r>
          </a:p>
          <a:p>
            <a:endParaRPr lang="sk-SK" b="1" dirty="0">
              <a:solidFill>
                <a:schemeClr val="tx1"/>
              </a:solidFill>
              <a:latin typeface="+mj-lt"/>
            </a:endParaRPr>
          </a:p>
          <a:p>
            <a:r>
              <a:rPr lang="sk-SK" b="1" dirty="0">
                <a:solidFill>
                  <a:schemeClr val="tx1"/>
                </a:solidFill>
                <a:latin typeface="+mj-lt"/>
              </a:rPr>
              <a:t>3-rd  </a:t>
            </a:r>
            <a:r>
              <a:rPr lang="sk-SK" dirty="0">
                <a:solidFill>
                  <a:schemeClr val="tx1"/>
                </a:solidFill>
                <a:latin typeface="+mj-lt"/>
              </a:rPr>
              <a:t>............................</a:t>
            </a:r>
          </a:p>
          <a:p>
            <a:pPr algn="ctr"/>
            <a:endParaRPr lang="sk-SK" dirty="0"/>
          </a:p>
        </p:txBody>
      </p:sp>
    </p:spTree>
    <p:extLst>
      <p:ext uri="{BB962C8B-B14F-4D97-AF65-F5344CB8AC3E}">
        <p14:creationId xmlns:p14="http://schemas.microsoft.com/office/powerpoint/2010/main" val="2229446985"/>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23528" y="692696"/>
            <a:ext cx="8424936" cy="936104"/>
          </a:xfrm>
        </p:spPr>
        <p:txBody>
          <a:bodyPr>
            <a:noAutofit/>
          </a:bodyPr>
          <a:lstStyle/>
          <a:p>
            <a:r>
              <a:rPr lang="sk-SK" sz="2400" b="1" dirty="0" smtClean="0">
                <a:solidFill>
                  <a:srgbClr val="FF0000"/>
                </a:solidFill>
                <a:latin typeface="Arial Rounded MT Bold" pitchFamily="34" charset="0"/>
              </a:rPr>
              <a:t>LARGEST METROPOLITAN AREAS BY POPULATION</a:t>
            </a:r>
            <a:br>
              <a:rPr lang="sk-SK" sz="2400" b="1" dirty="0" smtClean="0">
                <a:solidFill>
                  <a:srgbClr val="FF0000"/>
                </a:solidFill>
                <a:latin typeface="Arial Rounded MT Bold" pitchFamily="34" charset="0"/>
              </a:rPr>
            </a:br>
            <a:r>
              <a:rPr lang="sk-SK" sz="2400" b="1" dirty="0" smtClean="0">
                <a:solidFill>
                  <a:srgbClr val="FF0000"/>
                </a:solidFill>
                <a:latin typeface="Arial Rounded MT Bold" pitchFamily="34" charset="0"/>
              </a:rPr>
              <a:t> </a:t>
            </a:r>
            <a:r>
              <a:rPr lang="sk-SK" sz="1100" dirty="0" smtClean="0">
                <a:latin typeface="Arial Rounded MT Bold" pitchFamily="34" charset="0"/>
              </a:rPr>
              <a:t>(2011 CENSUS</a:t>
            </a:r>
            <a:r>
              <a:rPr lang="sk-SK" sz="1400" dirty="0" smtClean="0">
                <a:latin typeface="Arial Rounded MT Bold" pitchFamily="34" charset="0"/>
              </a:rPr>
              <a:t>)</a:t>
            </a:r>
            <a:br>
              <a:rPr lang="sk-SK" sz="1400" dirty="0" smtClean="0">
                <a:latin typeface="Arial Rounded MT Bold" pitchFamily="34" charset="0"/>
              </a:rPr>
            </a:br>
            <a:r>
              <a:rPr lang="sk-SK" sz="1800" b="1" dirty="0" err="1" smtClean="0">
                <a:solidFill>
                  <a:srgbClr val="7030A0"/>
                </a:solidFill>
                <a:latin typeface="Arial Rounded MT Bold" pitchFamily="34" charset="0"/>
              </a:rPr>
              <a:t>Complete</a:t>
            </a:r>
            <a:r>
              <a:rPr lang="sk-SK" sz="1800" b="1" dirty="0" smtClean="0">
                <a:solidFill>
                  <a:srgbClr val="7030A0"/>
                </a:solidFill>
                <a:latin typeface="Arial Rounded MT Bold" pitchFamily="34" charset="0"/>
              </a:rPr>
              <a:t> </a:t>
            </a:r>
            <a:r>
              <a:rPr lang="sk-SK" sz="1800" b="1" dirty="0" err="1" smtClean="0">
                <a:solidFill>
                  <a:srgbClr val="7030A0"/>
                </a:solidFill>
                <a:latin typeface="Arial Rounded MT Bold" pitchFamily="34" charset="0"/>
              </a:rPr>
              <a:t>the</a:t>
            </a:r>
            <a:r>
              <a:rPr lang="sk-SK" sz="1800" b="1" dirty="0" smtClean="0">
                <a:solidFill>
                  <a:srgbClr val="7030A0"/>
                </a:solidFill>
                <a:latin typeface="Arial Rounded MT Bold" pitchFamily="34" charset="0"/>
              </a:rPr>
              <a:t> table</a:t>
            </a:r>
            <a:endParaRPr lang="sk-SK" sz="1800" dirty="0">
              <a:solidFill>
                <a:srgbClr val="7030A0"/>
              </a:solidFill>
              <a:latin typeface="Arial Rounded MT Bold" pitchFamily="34" charset="0"/>
            </a:endParaRPr>
          </a:p>
        </p:txBody>
      </p:sp>
      <p:graphicFrame>
        <p:nvGraphicFramePr>
          <p:cNvPr id="4" name="Tabuľka 3"/>
          <p:cNvGraphicFramePr>
            <a:graphicFrameLocks noGrp="1"/>
          </p:cNvGraphicFramePr>
          <p:nvPr>
            <p:extLst>
              <p:ext uri="{D42A27DB-BD31-4B8C-83A1-F6EECF244321}">
                <p14:modId xmlns:p14="http://schemas.microsoft.com/office/powerpoint/2010/main" val="2844805853"/>
              </p:ext>
            </p:extLst>
          </p:nvPr>
        </p:nvGraphicFramePr>
        <p:xfrm>
          <a:off x="1619672" y="2204864"/>
          <a:ext cx="7128790" cy="3528390"/>
        </p:xfrm>
        <a:graphic>
          <a:graphicData uri="http://schemas.openxmlformats.org/drawingml/2006/table">
            <a:tbl>
              <a:tblPr firstRow="1" bandRow="1">
                <a:tableStyleId>{00A15C55-8517-42AA-B614-E9B94910E393}</a:tableStyleId>
              </a:tblPr>
              <a:tblGrid>
                <a:gridCol w="1125597"/>
                <a:gridCol w="2101117"/>
                <a:gridCol w="2026078"/>
                <a:gridCol w="1875998"/>
              </a:tblGrid>
              <a:tr h="435238">
                <a:tc>
                  <a:txBody>
                    <a:bodyPr/>
                    <a:lstStyle/>
                    <a:p>
                      <a:pPr algn="ctr"/>
                      <a:r>
                        <a:rPr lang="sk-SK" dirty="0" smtClean="0"/>
                        <a:t>ORDER</a:t>
                      </a:r>
                      <a:endParaRPr lang="sk-SK" dirty="0"/>
                    </a:p>
                  </a:txBody>
                  <a:tcPr/>
                </a:tc>
                <a:tc>
                  <a:txBody>
                    <a:bodyPr/>
                    <a:lstStyle/>
                    <a:p>
                      <a:pPr algn="just"/>
                      <a:r>
                        <a:rPr lang="sk-SK" b="1" dirty="0" smtClean="0"/>
                        <a:t>NAME</a:t>
                      </a:r>
                      <a:endParaRPr lang="sk-SK" b="1" dirty="0"/>
                    </a:p>
                  </a:txBody>
                  <a:tcPr/>
                </a:tc>
                <a:tc>
                  <a:txBody>
                    <a:bodyPr/>
                    <a:lstStyle/>
                    <a:p>
                      <a:pPr algn="just"/>
                      <a:r>
                        <a:rPr lang="sk-SK" dirty="0" smtClean="0"/>
                        <a:t>PROVINCE</a:t>
                      </a:r>
                      <a:endParaRPr lang="sk-SK" dirty="0"/>
                    </a:p>
                  </a:txBody>
                  <a:tcPr/>
                </a:tc>
                <a:tc>
                  <a:txBody>
                    <a:bodyPr/>
                    <a:lstStyle/>
                    <a:p>
                      <a:pPr algn="ctr"/>
                      <a:r>
                        <a:rPr lang="sk-SK" dirty="0" smtClean="0"/>
                        <a:t>POPULATION</a:t>
                      </a:r>
                      <a:endParaRPr lang="sk-SK" dirty="0"/>
                    </a:p>
                  </a:txBody>
                  <a:tcPr/>
                </a:tc>
              </a:tr>
              <a:tr h="435238">
                <a:tc>
                  <a:txBody>
                    <a:bodyPr/>
                    <a:lstStyle/>
                    <a:p>
                      <a:pPr algn="ctr"/>
                      <a:r>
                        <a:rPr lang="sk-SK" dirty="0" smtClean="0">
                          <a:latin typeface="+mj-lt"/>
                        </a:rPr>
                        <a:t>1</a:t>
                      </a:r>
                      <a:endParaRPr lang="sk-SK" b="1" dirty="0">
                        <a:solidFill>
                          <a:srgbClr val="FF0000"/>
                        </a:solidFill>
                        <a:latin typeface="+mj-lt"/>
                      </a:endParaRPr>
                    </a:p>
                  </a:txBody>
                  <a:tcPr/>
                </a:tc>
                <a:tc>
                  <a:txBody>
                    <a:bodyPr/>
                    <a:lstStyle/>
                    <a:p>
                      <a:pPr algn="just"/>
                      <a:endParaRPr lang="sk-SK" b="1" dirty="0">
                        <a:latin typeface="+mj-lt"/>
                        <a:cs typeface="Arial" panose="020B0604020202020204" pitchFamily="34" charset="0"/>
                      </a:endParaRPr>
                    </a:p>
                  </a:txBody>
                  <a:tcPr/>
                </a:tc>
                <a:tc>
                  <a:txBody>
                    <a:bodyPr/>
                    <a:lstStyle/>
                    <a:p>
                      <a:pPr algn="just"/>
                      <a:r>
                        <a:rPr lang="sk-SK" dirty="0" err="1" smtClean="0">
                          <a:latin typeface="+mj-lt"/>
                        </a:rPr>
                        <a:t>Ontario</a:t>
                      </a:r>
                      <a:endParaRPr lang="sk-SK" dirty="0">
                        <a:latin typeface="+mj-lt"/>
                        <a:cs typeface="Arial" panose="020B0604020202020204"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sk-SK" dirty="0" smtClean="0">
                          <a:latin typeface="+mj-lt"/>
                        </a:rPr>
                        <a:t>5,583,064</a:t>
                      </a:r>
                      <a:endParaRPr lang="sk-SK" dirty="0" smtClean="0">
                        <a:latin typeface="+mj-lt"/>
                        <a:cs typeface="Arial" panose="020B0604020202020204" pitchFamily="34" charset="0"/>
                      </a:endParaRPr>
                    </a:p>
                  </a:txBody>
                  <a:tcPr/>
                </a:tc>
              </a:tr>
              <a:tr h="481724">
                <a:tc>
                  <a:txBody>
                    <a:bodyPr/>
                    <a:lstStyle/>
                    <a:p>
                      <a:pPr algn="ctr"/>
                      <a:r>
                        <a:rPr lang="sk-SK" dirty="0" smtClean="0">
                          <a:latin typeface="+mj-lt"/>
                        </a:rPr>
                        <a:t>2</a:t>
                      </a:r>
                      <a:endParaRPr lang="sk-SK" b="1" dirty="0">
                        <a:solidFill>
                          <a:srgbClr val="FF0000"/>
                        </a:solidFill>
                        <a:latin typeface="+mj-lt"/>
                      </a:endParaRPr>
                    </a:p>
                  </a:txBody>
                  <a:tcPr/>
                </a:tc>
                <a:tc>
                  <a:txBody>
                    <a:bodyPr/>
                    <a:lstStyle/>
                    <a:p>
                      <a:pPr algn="just"/>
                      <a:endParaRPr lang="sk-SK" b="1" dirty="0">
                        <a:latin typeface="+mj-lt"/>
                        <a:cs typeface="Arial" panose="020B0604020202020204" pitchFamily="34" charset="0"/>
                      </a:endParaRPr>
                    </a:p>
                  </a:txBody>
                  <a:tcPr/>
                </a:tc>
                <a:tc>
                  <a:txBody>
                    <a:bodyPr/>
                    <a:lstStyle/>
                    <a:p>
                      <a:pPr algn="just"/>
                      <a:r>
                        <a:rPr lang="sk-SK" dirty="0" smtClean="0">
                          <a:latin typeface="+mj-lt"/>
                        </a:rPr>
                        <a:t>Quebec</a:t>
                      </a:r>
                      <a:endParaRPr lang="sk-SK" dirty="0">
                        <a:latin typeface="+mj-lt"/>
                        <a:cs typeface="Arial" panose="020B0604020202020204"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sk-SK" dirty="0" smtClean="0">
                          <a:latin typeface="+mj-lt"/>
                        </a:rPr>
                        <a:t>3,824, 221</a:t>
                      </a:r>
                      <a:endParaRPr lang="sk-SK" dirty="0" smtClean="0">
                        <a:latin typeface="+mj-lt"/>
                        <a:cs typeface="Arial" panose="020B0604020202020204" pitchFamily="34" charset="0"/>
                      </a:endParaRPr>
                    </a:p>
                  </a:txBody>
                  <a:tcPr/>
                </a:tc>
              </a:tr>
              <a:tr h="435238">
                <a:tc>
                  <a:txBody>
                    <a:bodyPr/>
                    <a:lstStyle/>
                    <a:p>
                      <a:pPr algn="ctr"/>
                      <a:r>
                        <a:rPr lang="sk-SK" dirty="0" smtClean="0">
                          <a:latin typeface="+mj-lt"/>
                        </a:rPr>
                        <a:t>3</a:t>
                      </a:r>
                      <a:endParaRPr lang="sk-SK" b="1" dirty="0">
                        <a:solidFill>
                          <a:srgbClr val="FF0000"/>
                        </a:solidFill>
                        <a:latin typeface="+mj-lt"/>
                      </a:endParaRPr>
                    </a:p>
                  </a:txBody>
                  <a:tcPr/>
                </a:tc>
                <a:tc>
                  <a:txBody>
                    <a:bodyPr/>
                    <a:lstStyle/>
                    <a:p>
                      <a:pPr algn="just"/>
                      <a:endParaRPr lang="sk-SK" b="1" dirty="0">
                        <a:latin typeface="+mj-lt"/>
                        <a:cs typeface="Arial" panose="020B0604020202020204" pitchFamily="34" charset="0"/>
                      </a:endParaRPr>
                    </a:p>
                  </a:txBody>
                  <a:tcPr/>
                </a:tc>
                <a:tc>
                  <a:txBody>
                    <a:bodyPr/>
                    <a:lstStyle/>
                    <a:p>
                      <a:pPr algn="just"/>
                      <a:r>
                        <a:rPr lang="sk-SK" dirty="0" err="1" smtClean="0">
                          <a:latin typeface="+mj-lt"/>
                        </a:rPr>
                        <a:t>British</a:t>
                      </a:r>
                      <a:r>
                        <a:rPr lang="sk-SK" dirty="0" smtClean="0">
                          <a:latin typeface="+mj-lt"/>
                        </a:rPr>
                        <a:t> Columbia</a:t>
                      </a:r>
                      <a:endParaRPr lang="sk-SK" dirty="0">
                        <a:latin typeface="+mj-lt"/>
                        <a:cs typeface="Arial" panose="020B0604020202020204"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sk-SK" dirty="0" smtClean="0">
                          <a:latin typeface="+mj-lt"/>
                        </a:rPr>
                        <a:t>2,313,328 </a:t>
                      </a:r>
                      <a:endParaRPr lang="sk-SK" dirty="0" smtClean="0">
                        <a:latin typeface="+mj-lt"/>
                        <a:cs typeface="Arial" panose="020B0604020202020204" pitchFamily="34" charset="0"/>
                      </a:endParaRPr>
                    </a:p>
                  </a:txBody>
                  <a:tcPr/>
                </a:tc>
              </a:tr>
              <a:tr h="435238">
                <a:tc>
                  <a:txBody>
                    <a:bodyPr/>
                    <a:lstStyle/>
                    <a:p>
                      <a:pPr algn="ctr"/>
                      <a:r>
                        <a:rPr lang="sk-SK" dirty="0" smtClean="0">
                          <a:latin typeface="+mj-lt"/>
                        </a:rPr>
                        <a:t>4</a:t>
                      </a:r>
                      <a:endParaRPr lang="sk-SK" b="1" dirty="0">
                        <a:solidFill>
                          <a:srgbClr val="008080"/>
                        </a:solidFill>
                        <a:latin typeface="+mj-lt"/>
                      </a:endParaRPr>
                    </a:p>
                  </a:txBody>
                  <a:tcPr/>
                </a:tc>
                <a:tc>
                  <a:txBody>
                    <a:bodyPr/>
                    <a:lstStyle/>
                    <a:p>
                      <a:pPr algn="just"/>
                      <a:r>
                        <a:rPr lang="sk-SK" b="1" dirty="0" err="1" smtClean="0">
                          <a:latin typeface="+mj-lt"/>
                        </a:rPr>
                        <a:t>Ottawa-Gatineau</a:t>
                      </a:r>
                      <a:endParaRPr lang="sk-SK" b="1" dirty="0">
                        <a:latin typeface="+mj-lt"/>
                        <a:cs typeface="Arial" panose="020B0604020202020204" pitchFamily="34" charset="0"/>
                      </a:endParaRPr>
                    </a:p>
                  </a:txBody>
                  <a:tcPr/>
                </a:tc>
                <a:tc>
                  <a:txBody>
                    <a:bodyPr/>
                    <a:lstStyle/>
                    <a:p>
                      <a:pPr algn="just"/>
                      <a:r>
                        <a:rPr lang="sk-SK" dirty="0" err="1" smtClean="0">
                          <a:latin typeface="+mj-lt"/>
                        </a:rPr>
                        <a:t>Ontario-Quebec</a:t>
                      </a:r>
                      <a:endParaRPr lang="sk-SK" dirty="0">
                        <a:latin typeface="+mj-lt"/>
                        <a:cs typeface="Arial" panose="020B0604020202020204"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sk-SK" dirty="0" smtClean="0">
                          <a:latin typeface="+mj-lt"/>
                        </a:rPr>
                        <a:t>1,236,324</a:t>
                      </a:r>
                      <a:endParaRPr lang="sk-SK" dirty="0" smtClean="0">
                        <a:latin typeface="+mj-lt"/>
                        <a:cs typeface="Arial" panose="020B0604020202020204" pitchFamily="34" charset="0"/>
                      </a:endParaRPr>
                    </a:p>
                  </a:txBody>
                  <a:tcPr/>
                </a:tc>
              </a:tr>
              <a:tr h="435238">
                <a:tc>
                  <a:txBody>
                    <a:bodyPr/>
                    <a:lstStyle/>
                    <a:p>
                      <a:pPr algn="ctr"/>
                      <a:r>
                        <a:rPr lang="sk-SK" dirty="0" smtClean="0">
                          <a:latin typeface="+mj-lt"/>
                        </a:rPr>
                        <a:t>5</a:t>
                      </a:r>
                      <a:endParaRPr lang="sk-SK" b="1" dirty="0">
                        <a:solidFill>
                          <a:srgbClr val="008080"/>
                        </a:solidFill>
                        <a:latin typeface="+mj-lt"/>
                      </a:endParaRPr>
                    </a:p>
                  </a:txBody>
                  <a:tcPr/>
                </a:tc>
                <a:tc>
                  <a:txBody>
                    <a:bodyPr/>
                    <a:lstStyle/>
                    <a:p>
                      <a:pPr algn="just"/>
                      <a:r>
                        <a:rPr lang="sk-SK" b="1" dirty="0" err="1" smtClean="0">
                          <a:latin typeface="+mj-lt"/>
                        </a:rPr>
                        <a:t>Calgary</a:t>
                      </a:r>
                      <a:endParaRPr lang="sk-SK" b="1" dirty="0">
                        <a:latin typeface="+mj-lt"/>
                        <a:cs typeface="Arial" panose="020B0604020202020204" pitchFamily="34" charset="0"/>
                      </a:endParaRPr>
                    </a:p>
                  </a:txBody>
                  <a:tcPr/>
                </a:tc>
                <a:tc>
                  <a:txBody>
                    <a:bodyPr/>
                    <a:lstStyle/>
                    <a:p>
                      <a:pPr algn="just"/>
                      <a:r>
                        <a:rPr lang="sk-SK" dirty="0" smtClean="0">
                          <a:latin typeface="+mj-lt"/>
                        </a:rPr>
                        <a:t>Alberta</a:t>
                      </a:r>
                      <a:endParaRPr lang="sk-SK" dirty="0">
                        <a:latin typeface="+mj-lt"/>
                        <a:cs typeface="Arial" panose="020B0604020202020204"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sk-SK" dirty="0" smtClean="0">
                          <a:latin typeface="+mj-lt"/>
                        </a:rPr>
                        <a:t>1,214,839 </a:t>
                      </a:r>
                      <a:endParaRPr lang="sk-SK" dirty="0" smtClean="0">
                        <a:latin typeface="+mj-lt"/>
                        <a:cs typeface="Arial" panose="020B0604020202020204" pitchFamily="34" charset="0"/>
                      </a:endParaRPr>
                    </a:p>
                  </a:txBody>
                  <a:tcPr/>
                </a:tc>
              </a:tr>
              <a:tr h="435238">
                <a:tc>
                  <a:txBody>
                    <a:bodyPr/>
                    <a:lstStyle/>
                    <a:p>
                      <a:pPr algn="ctr"/>
                      <a:r>
                        <a:rPr lang="sk-SK" dirty="0" smtClean="0">
                          <a:latin typeface="+mj-lt"/>
                        </a:rPr>
                        <a:t>6</a:t>
                      </a:r>
                      <a:endParaRPr lang="sk-SK" b="1" dirty="0">
                        <a:solidFill>
                          <a:srgbClr val="008080"/>
                        </a:solidFill>
                        <a:latin typeface="+mj-lt"/>
                      </a:endParaRPr>
                    </a:p>
                  </a:txBody>
                  <a:tcPr/>
                </a:tc>
                <a:tc>
                  <a:txBody>
                    <a:bodyPr/>
                    <a:lstStyle/>
                    <a:p>
                      <a:pPr algn="just"/>
                      <a:r>
                        <a:rPr lang="sk-SK" b="1" dirty="0" err="1" smtClean="0">
                          <a:latin typeface="+mj-lt"/>
                        </a:rPr>
                        <a:t>Edmonton</a:t>
                      </a:r>
                      <a:endParaRPr lang="sk-SK" b="1" dirty="0">
                        <a:latin typeface="+mj-lt"/>
                        <a:cs typeface="Arial" panose="020B0604020202020204" pitchFamily="34" charset="0"/>
                      </a:endParaRPr>
                    </a:p>
                  </a:txBody>
                  <a:tcPr/>
                </a:tc>
                <a:tc>
                  <a:txBody>
                    <a:bodyPr/>
                    <a:lstStyle/>
                    <a:p>
                      <a:pPr algn="just"/>
                      <a:r>
                        <a:rPr lang="sk-SK" dirty="0" smtClean="0">
                          <a:latin typeface="+mj-lt"/>
                        </a:rPr>
                        <a:t>Alberta</a:t>
                      </a:r>
                      <a:endParaRPr lang="sk-SK" dirty="0">
                        <a:latin typeface="+mj-lt"/>
                        <a:cs typeface="Arial" panose="020B0604020202020204" pitchFamily="34" charset="0"/>
                      </a:endParaRPr>
                    </a:p>
                  </a:txBody>
                  <a:tcPr/>
                </a:tc>
                <a:tc>
                  <a:txBody>
                    <a:bodyPr/>
                    <a:lstStyle/>
                    <a:p>
                      <a:pPr algn="ctr"/>
                      <a:r>
                        <a:rPr lang="sk-SK" dirty="0" smtClean="0">
                          <a:latin typeface="+mj-lt"/>
                        </a:rPr>
                        <a:t>1,159,869</a:t>
                      </a:r>
                      <a:endParaRPr lang="sk-SK" dirty="0">
                        <a:latin typeface="+mj-lt"/>
                        <a:cs typeface="Arial" panose="020B0604020202020204" pitchFamily="34" charset="0"/>
                      </a:endParaRPr>
                    </a:p>
                  </a:txBody>
                  <a:tcPr/>
                </a:tc>
              </a:tr>
              <a:tr h="435238">
                <a:tc>
                  <a:txBody>
                    <a:bodyPr/>
                    <a:lstStyle/>
                    <a:p>
                      <a:pPr algn="ctr"/>
                      <a:r>
                        <a:rPr lang="sk-SK" dirty="0" smtClean="0">
                          <a:latin typeface="+mj-lt"/>
                        </a:rPr>
                        <a:t>7</a:t>
                      </a:r>
                      <a:endParaRPr lang="sk-SK" b="1" dirty="0">
                        <a:solidFill>
                          <a:srgbClr val="008080"/>
                        </a:solidFill>
                        <a:latin typeface="+mj-lt"/>
                      </a:endParaRPr>
                    </a:p>
                  </a:txBody>
                  <a:tcPr/>
                </a:tc>
                <a:tc>
                  <a:txBody>
                    <a:bodyPr/>
                    <a:lstStyle/>
                    <a:p>
                      <a:pPr algn="just"/>
                      <a:r>
                        <a:rPr lang="sk-SK" b="1" dirty="0" smtClean="0">
                          <a:latin typeface="+mj-lt"/>
                        </a:rPr>
                        <a:t>Quebec</a:t>
                      </a:r>
                      <a:endParaRPr lang="sk-SK" b="1" dirty="0">
                        <a:latin typeface="+mj-lt"/>
                        <a:cs typeface="Arial" panose="020B0604020202020204" pitchFamily="34" charset="0"/>
                      </a:endParaRPr>
                    </a:p>
                  </a:txBody>
                  <a:tcPr/>
                </a:tc>
                <a:tc>
                  <a:txBody>
                    <a:bodyPr/>
                    <a:lstStyle/>
                    <a:p>
                      <a:pPr algn="just"/>
                      <a:r>
                        <a:rPr lang="sk-SK" dirty="0" smtClean="0">
                          <a:latin typeface="+mj-lt"/>
                        </a:rPr>
                        <a:t>Quebec</a:t>
                      </a:r>
                      <a:endParaRPr lang="sk-SK" dirty="0">
                        <a:latin typeface="+mj-lt"/>
                        <a:cs typeface="Arial" panose="020B0604020202020204"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sk-SK" dirty="0" smtClean="0">
                          <a:latin typeface="+mj-lt"/>
                        </a:rPr>
                        <a:t>765,706 </a:t>
                      </a:r>
                      <a:endParaRPr lang="sk-SK" dirty="0" smtClean="0">
                        <a:latin typeface="+mj-lt"/>
                        <a:cs typeface="Arial" panose="020B0604020202020204" pitchFamily="34" charset="0"/>
                      </a:endParaRPr>
                    </a:p>
                  </a:txBody>
                  <a:tcPr/>
                </a:tc>
              </a:tr>
            </a:tbl>
          </a:graphicData>
        </a:graphic>
      </p:graphicFrame>
      <p:sp>
        <p:nvSpPr>
          <p:cNvPr id="6" name="Zaoblený obdĺžnik 5"/>
          <p:cNvSpPr/>
          <p:nvPr/>
        </p:nvSpPr>
        <p:spPr>
          <a:xfrm>
            <a:off x="1390249" y="6021288"/>
            <a:ext cx="1080120" cy="504056"/>
          </a:xfrm>
          <a:prstGeom prst="round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ln>
            <a:noFill/>
          </a:ln>
          <a:effectLst>
            <a:outerShdw blurRad="107950" dist="12700" dir="5400000" algn="ctr">
              <a:srgbClr val="000000"/>
            </a:outerShdw>
          </a:effectLst>
          <a:scene3d>
            <a:camera prst="orthographicFront"/>
            <a:lightRig rig="soft" dir="t">
              <a:rot lat="0" lon="0" rev="0"/>
            </a:lightRig>
          </a:scene3d>
          <a:sp3d contourW="44450" prstMaterial="matte">
            <a:bevelT w="63500" h="63500" prst="artDeco"/>
            <a:contourClr>
              <a:srgbClr val="FFFFFF"/>
            </a:contourClr>
          </a:sp3d>
        </p:spPr>
        <p:style>
          <a:lnRef idx="1">
            <a:schemeClr val="accent2"/>
          </a:lnRef>
          <a:fillRef idx="3">
            <a:schemeClr val="accent2"/>
          </a:fillRef>
          <a:effectRef idx="2">
            <a:schemeClr val="accent2"/>
          </a:effectRef>
          <a:fontRef idx="minor">
            <a:schemeClr val="lt1"/>
          </a:fontRef>
        </p:style>
        <p:txBody>
          <a:bodyPr rtlCol="0" anchor="ctr"/>
          <a:lstStyle/>
          <a:p>
            <a:pPr algn="ctr"/>
            <a:r>
              <a:rPr lang="sk-SK" dirty="0" err="1" smtClean="0">
                <a:solidFill>
                  <a:sysClr val="windowText" lastClr="000000"/>
                </a:solidFill>
                <a:latin typeface="Arial Black" panose="020B0A04020102020204" pitchFamily="34" charset="0"/>
              </a:rPr>
              <a:t>Key</a:t>
            </a:r>
            <a:endParaRPr lang="sk-SK" dirty="0">
              <a:solidFill>
                <a:sysClr val="windowText" lastClr="000000"/>
              </a:solidFill>
              <a:latin typeface="Arial Black" panose="020B0A04020102020204" pitchFamily="34" charset="0"/>
            </a:endParaRPr>
          </a:p>
        </p:txBody>
      </p:sp>
      <p:sp>
        <p:nvSpPr>
          <p:cNvPr id="5" name="BlokTextu 4"/>
          <p:cNvSpPr txBox="1"/>
          <p:nvPr/>
        </p:nvSpPr>
        <p:spPr>
          <a:xfrm>
            <a:off x="2799403" y="2634340"/>
            <a:ext cx="1224136" cy="400110"/>
          </a:xfrm>
          <a:prstGeom prst="rect">
            <a:avLst/>
          </a:prstGeom>
          <a:noFill/>
        </p:spPr>
        <p:txBody>
          <a:bodyPr wrap="square" rtlCol="0">
            <a:spAutoFit/>
          </a:bodyPr>
          <a:lstStyle/>
          <a:p>
            <a:r>
              <a:rPr lang="sk-SK" sz="2000" b="1" dirty="0" err="1" smtClean="0">
                <a:solidFill>
                  <a:srgbClr val="C00000"/>
                </a:solidFill>
                <a:latin typeface="+mj-lt"/>
              </a:rPr>
              <a:t>Toronto</a:t>
            </a:r>
            <a:endParaRPr lang="sk-SK" sz="2000" b="1" dirty="0">
              <a:solidFill>
                <a:srgbClr val="C00000"/>
              </a:solidFill>
              <a:latin typeface="+mj-lt"/>
            </a:endParaRPr>
          </a:p>
        </p:txBody>
      </p:sp>
      <p:sp>
        <p:nvSpPr>
          <p:cNvPr id="7" name="BlokTextu 6"/>
          <p:cNvSpPr txBox="1"/>
          <p:nvPr/>
        </p:nvSpPr>
        <p:spPr>
          <a:xfrm>
            <a:off x="2799403" y="3061668"/>
            <a:ext cx="1224136" cy="369332"/>
          </a:xfrm>
          <a:prstGeom prst="rect">
            <a:avLst/>
          </a:prstGeom>
          <a:noFill/>
        </p:spPr>
        <p:txBody>
          <a:bodyPr wrap="square" rtlCol="0">
            <a:spAutoFit/>
          </a:bodyPr>
          <a:lstStyle/>
          <a:p>
            <a:r>
              <a:rPr lang="sk-SK" b="1" dirty="0" smtClean="0">
                <a:solidFill>
                  <a:srgbClr val="CC0099"/>
                </a:solidFill>
                <a:latin typeface="+mj-lt"/>
              </a:rPr>
              <a:t>Montreal</a:t>
            </a:r>
            <a:endParaRPr lang="sk-SK" b="1" dirty="0">
              <a:latin typeface="+mj-lt"/>
            </a:endParaRPr>
          </a:p>
        </p:txBody>
      </p:sp>
      <p:sp>
        <p:nvSpPr>
          <p:cNvPr id="8" name="BlokTextu 7"/>
          <p:cNvSpPr txBox="1"/>
          <p:nvPr/>
        </p:nvSpPr>
        <p:spPr>
          <a:xfrm>
            <a:off x="2799404" y="3610567"/>
            <a:ext cx="1440160" cy="369332"/>
          </a:xfrm>
          <a:prstGeom prst="rect">
            <a:avLst/>
          </a:prstGeom>
          <a:noFill/>
        </p:spPr>
        <p:txBody>
          <a:bodyPr wrap="square" rtlCol="0">
            <a:spAutoFit/>
          </a:bodyPr>
          <a:lstStyle/>
          <a:p>
            <a:r>
              <a:rPr lang="sk-SK" b="1" dirty="0" err="1" smtClean="0">
                <a:solidFill>
                  <a:srgbClr val="FF0066"/>
                </a:solidFill>
                <a:latin typeface="+mj-lt"/>
              </a:rPr>
              <a:t>Vancouver</a:t>
            </a:r>
            <a:endParaRPr lang="sk-SK" b="1" dirty="0">
              <a:solidFill>
                <a:srgbClr val="FF0066"/>
              </a:solidFill>
              <a:latin typeface="+mj-lt"/>
            </a:endParaRPr>
          </a:p>
        </p:txBody>
      </p:sp>
    </p:spTree>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0-#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0-#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6"/>
                  </p:tgtEl>
                </p:cond>
              </p:nextCondLst>
            </p:seq>
          </p:childTnLst>
        </p:cTn>
      </p:par>
    </p:tnLst>
    <p:bldLst>
      <p:bldP spid="5" grpId="0"/>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álna bublina 2"/>
          <p:cNvSpPr/>
          <p:nvPr/>
        </p:nvSpPr>
        <p:spPr>
          <a:xfrm>
            <a:off x="2735796" y="1699487"/>
            <a:ext cx="1872208" cy="576064"/>
          </a:xfrm>
          <a:prstGeom prst="wedgeEllipseCallou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sk-SK" b="1" dirty="0" smtClean="0"/>
              <a:t>1.</a:t>
            </a:r>
            <a:r>
              <a:rPr lang="sk-SK" dirty="0" smtClean="0"/>
              <a:t> </a:t>
            </a:r>
            <a:r>
              <a:rPr lang="sk-SK" dirty="0" err="1" smtClean="0"/>
              <a:t>Mackenzie</a:t>
            </a:r>
            <a:r>
              <a:rPr lang="sk-SK" dirty="0" smtClean="0"/>
              <a:t> </a:t>
            </a:r>
            <a:endParaRPr lang="sk-SK" dirty="0"/>
          </a:p>
        </p:txBody>
      </p:sp>
      <p:sp>
        <p:nvSpPr>
          <p:cNvPr id="4" name="Oválna bublina 3"/>
          <p:cNvSpPr/>
          <p:nvPr/>
        </p:nvSpPr>
        <p:spPr>
          <a:xfrm>
            <a:off x="1403648" y="5931512"/>
            <a:ext cx="2138477" cy="576064"/>
          </a:xfrm>
          <a:prstGeom prst="wedgeEllipseCallou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sk-SK" b="1" dirty="0" smtClean="0"/>
              <a:t>E)</a:t>
            </a:r>
            <a:r>
              <a:rPr lang="sk-SK" dirty="0" smtClean="0"/>
              <a:t> </a:t>
            </a:r>
            <a:r>
              <a:rPr lang="sk-SK" dirty="0" err="1" smtClean="0"/>
              <a:t>an</a:t>
            </a:r>
            <a:r>
              <a:rPr lang="sk-SK" dirty="0" smtClean="0"/>
              <a:t> </a:t>
            </a:r>
            <a:r>
              <a:rPr lang="sk-SK" dirty="0" err="1" smtClean="0"/>
              <a:t>explorer</a:t>
            </a:r>
            <a:endParaRPr lang="sk-SK" dirty="0"/>
          </a:p>
        </p:txBody>
      </p:sp>
      <p:sp>
        <p:nvSpPr>
          <p:cNvPr id="5" name="Oválna bublina 4"/>
          <p:cNvSpPr/>
          <p:nvPr/>
        </p:nvSpPr>
        <p:spPr>
          <a:xfrm>
            <a:off x="4788532" y="5346625"/>
            <a:ext cx="1368152" cy="504056"/>
          </a:xfrm>
          <a:prstGeom prst="wedgeEllipseCallou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sk-SK" b="1" dirty="0" smtClean="0"/>
              <a:t>6.</a:t>
            </a:r>
            <a:r>
              <a:rPr lang="sk-SK" dirty="0" smtClean="0"/>
              <a:t> </a:t>
            </a:r>
            <a:r>
              <a:rPr lang="sk-SK" dirty="0" err="1" smtClean="0"/>
              <a:t>Ontario</a:t>
            </a:r>
            <a:endParaRPr lang="sk-SK" dirty="0"/>
          </a:p>
        </p:txBody>
      </p:sp>
      <p:sp>
        <p:nvSpPr>
          <p:cNvPr id="6" name="Oválna bublina 5"/>
          <p:cNvSpPr/>
          <p:nvPr/>
        </p:nvSpPr>
        <p:spPr>
          <a:xfrm>
            <a:off x="5652181" y="4467167"/>
            <a:ext cx="2304256" cy="648072"/>
          </a:xfrm>
          <a:prstGeom prst="wedgeEllipseCallou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sk-SK" b="1" dirty="0" smtClean="0"/>
              <a:t>H)</a:t>
            </a:r>
            <a:r>
              <a:rPr lang="sk-SK" dirty="0" smtClean="0"/>
              <a:t> </a:t>
            </a:r>
            <a:r>
              <a:rPr lang="sk-SK" dirty="0" err="1" smtClean="0"/>
              <a:t>the</a:t>
            </a:r>
            <a:r>
              <a:rPr lang="sk-SK" dirty="0" smtClean="0"/>
              <a:t> </a:t>
            </a:r>
            <a:r>
              <a:rPr lang="sk-SK" dirty="0" err="1" smtClean="0"/>
              <a:t>highest</a:t>
            </a:r>
            <a:r>
              <a:rPr lang="sk-SK" dirty="0" smtClean="0"/>
              <a:t> CA </a:t>
            </a:r>
            <a:r>
              <a:rPr lang="sk-SK" dirty="0" err="1" smtClean="0"/>
              <a:t>mountain</a:t>
            </a:r>
            <a:r>
              <a:rPr lang="sk-SK" dirty="0" smtClean="0"/>
              <a:t> </a:t>
            </a:r>
            <a:endParaRPr lang="sk-SK" dirty="0"/>
          </a:p>
        </p:txBody>
      </p:sp>
      <p:sp>
        <p:nvSpPr>
          <p:cNvPr id="7" name="Oválna bublina 6"/>
          <p:cNvSpPr/>
          <p:nvPr/>
        </p:nvSpPr>
        <p:spPr>
          <a:xfrm>
            <a:off x="5076181" y="1772816"/>
            <a:ext cx="1872208" cy="648072"/>
          </a:xfrm>
          <a:prstGeom prst="wedgeEllipseCallou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sk-SK" b="1" dirty="0" smtClean="0"/>
              <a:t>F)</a:t>
            </a:r>
            <a:r>
              <a:rPr lang="sk-SK" dirty="0" smtClean="0"/>
              <a:t> </a:t>
            </a:r>
            <a:r>
              <a:rPr lang="sk-SK" dirty="0" err="1" smtClean="0"/>
              <a:t>the</a:t>
            </a:r>
            <a:r>
              <a:rPr lang="sk-SK" dirty="0" smtClean="0"/>
              <a:t> city/</a:t>
            </a:r>
          </a:p>
          <a:p>
            <a:pPr algn="ctr"/>
            <a:r>
              <a:rPr lang="sk-SK" dirty="0" err="1" smtClean="0"/>
              <a:t>the</a:t>
            </a:r>
            <a:r>
              <a:rPr lang="sk-SK" dirty="0" smtClean="0"/>
              <a:t> </a:t>
            </a:r>
            <a:r>
              <a:rPr lang="sk-SK" dirty="0" err="1" smtClean="0"/>
              <a:t>island</a:t>
            </a:r>
            <a:endParaRPr lang="sk-SK" dirty="0"/>
          </a:p>
        </p:txBody>
      </p:sp>
      <p:sp>
        <p:nvSpPr>
          <p:cNvPr id="8" name="Oválna bublina 7"/>
          <p:cNvSpPr/>
          <p:nvPr/>
        </p:nvSpPr>
        <p:spPr>
          <a:xfrm>
            <a:off x="256373" y="1627479"/>
            <a:ext cx="2192737" cy="648072"/>
          </a:xfrm>
          <a:prstGeom prst="wedgeEllipseCallou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sk-SK" b="1" dirty="0" smtClean="0"/>
              <a:t>A</a:t>
            </a:r>
            <a:r>
              <a:rPr lang="sk-SK" dirty="0" smtClean="0"/>
              <a:t>) a </a:t>
            </a:r>
            <a:r>
              <a:rPr lang="sk-SK" dirty="0" err="1" smtClean="0"/>
              <a:t>captain</a:t>
            </a:r>
            <a:r>
              <a:rPr lang="sk-SK" dirty="0" smtClean="0"/>
              <a:t> </a:t>
            </a:r>
            <a:r>
              <a:rPr lang="sk-SK" dirty="0" err="1" smtClean="0"/>
              <a:t>of</a:t>
            </a:r>
            <a:r>
              <a:rPr lang="sk-SK" dirty="0" smtClean="0"/>
              <a:t> </a:t>
            </a:r>
            <a:r>
              <a:rPr lang="sk-SK" dirty="0" err="1" smtClean="0"/>
              <a:t>the</a:t>
            </a:r>
            <a:r>
              <a:rPr lang="sk-SK" dirty="0" smtClean="0"/>
              <a:t> Br. </a:t>
            </a:r>
            <a:r>
              <a:rPr lang="sk-SK" dirty="0" err="1" smtClean="0"/>
              <a:t>Navy</a:t>
            </a:r>
            <a:endParaRPr lang="sk-SK" dirty="0"/>
          </a:p>
        </p:txBody>
      </p:sp>
      <p:sp>
        <p:nvSpPr>
          <p:cNvPr id="9" name="Oválna bublina 8"/>
          <p:cNvSpPr/>
          <p:nvPr/>
        </p:nvSpPr>
        <p:spPr>
          <a:xfrm>
            <a:off x="6948390" y="2348880"/>
            <a:ext cx="2160114" cy="648072"/>
          </a:xfrm>
          <a:prstGeom prst="wedgeEllipseCallou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sk-SK" b="1" dirty="0" smtClean="0"/>
              <a:t>K)</a:t>
            </a:r>
            <a:r>
              <a:rPr lang="sk-SK" dirty="0" smtClean="0"/>
              <a:t> </a:t>
            </a:r>
            <a:r>
              <a:rPr lang="sk-SK" dirty="0" err="1" smtClean="0"/>
              <a:t>the</a:t>
            </a:r>
            <a:r>
              <a:rPr lang="sk-SK" dirty="0" smtClean="0"/>
              <a:t> </a:t>
            </a:r>
            <a:r>
              <a:rPr lang="sk-SK" dirty="0" err="1" smtClean="0"/>
              <a:t>longest</a:t>
            </a:r>
            <a:r>
              <a:rPr lang="sk-SK" dirty="0" smtClean="0"/>
              <a:t> CA </a:t>
            </a:r>
            <a:r>
              <a:rPr lang="sk-SK" dirty="0" err="1" smtClean="0"/>
              <a:t>river</a:t>
            </a:r>
            <a:endParaRPr lang="sk-SK" dirty="0"/>
          </a:p>
        </p:txBody>
      </p:sp>
      <p:sp>
        <p:nvSpPr>
          <p:cNvPr id="10" name="Oválna bublina 9"/>
          <p:cNvSpPr/>
          <p:nvPr/>
        </p:nvSpPr>
        <p:spPr>
          <a:xfrm>
            <a:off x="3414932" y="2458616"/>
            <a:ext cx="1728192" cy="576064"/>
          </a:xfrm>
          <a:prstGeom prst="wedgeEllipseCallou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sk-SK" b="1" dirty="0" smtClean="0"/>
              <a:t>2. </a:t>
            </a:r>
            <a:r>
              <a:rPr lang="sk-SK" dirty="0" err="1" smtClean="0"/>
              <a:t>Vancouver</a:t>
            </a:r>
            <a:endParaRPr lang="sk-SK" dirty="0"/>
          </a:p>
        </p:txBody>
      </p:sp>
      <p:sp>
        <p:nvSpPr>
          <p:cNvPr id="11" name="Oválna bublina 10"/>
          <p:cNvSpPr/>
          <p:nvPr/>
        </p:nvSpPr>
        <p:spPr>
          <a:xfrm>
            <a:off x="7236296" y="1556792"/>
            <a:ext cx="1728192" cy="468052"/>
          </a:xfrm>
          <a:prstGeom prst="wedgeEllipseCallou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sk-SK" b="1" dirty="0" smtClean="0"/>
              <a:t>N</a:t>
            </a:r>
            <a:r>
              <a:rPr lang="sk-SK" dirty="0" smtClean="0"/>
              <a:t>) </a:t>
            </a:r>
            <a:r>
              <a:rPr lang="sk-SK" dirty="0" err="1" smtClean="0"/>
              <a:t>the</a:t>
            </a:r>
            <a:r>
              <a:rPr lang="sk-SK" dirty="0" smtClean="0"/>
              <a:t> </a:t>
            </a:r>
            <a:r>
              <a:rPr lang="sk-SK" dirty="0" err="1" smtClean="0"/>
              <a:t>lake</a:t>
            </a:r>
            <a:endParaRPr lang="sk-SK" dirty="0"/>
          </a:p>
        </p:txBody>
      </p:sp>
      <p:sp>
        <p:nvSpPr>
          <p:cNvPr id="12" name="Oválna bublina 11"/>
          <p:cNvSpPr/>
          <p:nvPr/>
        </p:nvSpPr>
        <p:spPr>
          <a:xfrm>
            <a:off x="6999728" y="5217660"/>
            <a:ext cx="1800200" cy="648072"/>
          </a:xfrm>
          <a:prstGeom prst="wedgeEllipseCallou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sk-SK" b="1" dirty="0" smtClean="0"/>
              <a:t>I)</a:t>
            </a:r>
            <a:r>
              <a:rPr lang="sk-SK" dirty="0" smtClean="0"/>
              <a:t> a </a:t>
            </a:r>
            <a:r>
              <a:rPr lang="sk-SK" dirty="0" err="1" smtClean="0"/>
              <a:t>purple</a:t>
            </a:r>
            <a:r>
              <a:rPr lang="sk-SK" dirty="0" smtClean="0"/>
              <a:t> </a:t>
            </a:r>
            <a:r>
              <a:rPr lang="sk-SK" dirty="0" err="1" smtClean="0"/>
              <a:t>berry</a:t>
            </a:r>
            <a:endParaRPr lang="sk-SK" dirty="0"/>
          </a:p>
        </p:txBody>
      </p:sp>
      <p:sp>
        <p:nvSpPr>
          <p:cNvPr id="13" name="Oválna bublina 12"/>
          <p:cNvSpPr/>
          <p:nvPr/>
        </p:nvSpPr>
        <p:spPr>
          <a:xfrm>
            <a:off x="3923928" y="4653136"/>
            <a:ext cx="1656184" cy="576064"/>
          </a:xfrm>
          <a:prstGeom prst="wedgeEllipseCallou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sk-SK" b="1" dirty="0" smtClean="0"/>
              <a:t>5.</a:t>
            </a:r>
            <a:r>
              <a:rPr lang="sk-SK" dirty="0" smtClean="0"/>
              <a:t> </a:t>
            </a:r>
            <a:r>
              <a:rPr lang="sk-SK" dirty="0" err="1" smtClean="0"/>
              <a:t>Saskatoon</a:t>
            </a:r>
            <a:endParaRPr lang="sk-SK" dirty="0"/>
          </a:p>
        </p:txBody>
      </p:sp>
      <p:sp>
        <p:nvSpPr>
          <p:cNvPr id="14" name="Oválna bublina 13"/>
          <p:cNvSpPr/>
          <p:nvPr/>
        </p:nvSpPr>
        <p:spPr>
          <a:xfrm>
            <a:off x="323527" y="3573016"/>
            <a:ext cx="2448273" cy="648072"/>
          </a:xfrm>
          <a:prstGeom prst="wedgeEllipseCallou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sk-SK" b="1" dirty="0" smtClean="0"/>
              <a:t>C)</a:t>
            </a:r>
            <a:r>
              <a:rPr lang="sk-SK" dirty="0" smtClean="0"/>
              <a:t> </a:t>
            </a:r>
            <a:r>
              <a:rPr lang="sk-SK" dirty="0" err="1" smtClean="0"/>
              <a:t>the</a:t>
            </a:r>
            <a:r>
              <a:rPr lang="sk-SK" dirty="0" smtClean="0"/>
              <a:t> </a:t>
            </a:r>
            <a:r>
              <a:rPr lang="sk-SK" dirty="0" err="1" smtClean="0"/>
              <a:t>capital</a:t>
            </a:r>
            <a:r>
              <a:rPr lang="sk-SK" dirty="0" smtClean="0"/>
              <a:t> </a:t>
            </a:r>
            <a:r>
              <a:rPr lang="sk-SK" dirty="0" err="1" smtClean="0"/>
              <a:t>of</a:t>
            </a:r>
            <a:r>
              <a:rPr lang="sk-SK" dirty="0" smtClean="0"/>
              <a:t> </a:t>
            </a:r>
            <a:r>
              <a:rPr lang="sk-SK" dirty="0" err="1" smtClean="0"/>
              <a:t>Saskatchewan</a:t>
            </a:r>
            <a:endParaRPr lang="sk-SK" dirty="0"/>
          </a:p>
        </p:txBody>
      </p:sp>
      <p:sp>
        <p:nvSpPr>
          <p:cNvPr id="15" name="Oválna bublina 14"/>
          <p:cNvSpPr/>
          <p:nvPr/>
        </p:nvSpPr>
        <p:spPr>
          <a:xfrm>
            <a:off x="3131840" y="3356992"/>
            <a:ext cx="1512168" cy="432048"/>
          </a:xfrm>
          <a:prstGeom prst="wedgeEllipseCallou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sk-SK" b="1" dirty="0" smtClean="0"/>
              <a:t>3.</a:t>
            </a:r>
            <a:r>
              <a:rPr lang="sk-SK" dirty="0" smtClean="0"/>
              <a:t> </a:t>
            </a:r>
            <a:r>
              <a:rPr lang="sk-SK" dirty="0" err="1" smtClean="0"/>
              <a:t>Logan</a:t>
            </a:r>
            <a:endParaRPr lang="sk-SK" dirty="0"/>
          </a:p>
        </p:txBody>
      </p:sp>
      <p:sp>
        <p:nvSpPr>
          <p:cNvPr id="16" name="Oválna bublina 15"/>
          <p:cNvSpPr/>
          <p:nvPr/>
        </p:nvSpPr>
        <p:spPr>
          <a:xfrm>
            <a:off x="827584" y="2564904"/>
            <a:ext cx="2160240" cy="648072"/>
          </a:xfrm>
          <a:prstGeom prst="wedgeEllipseCallou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sk-SK" b="1" dirty="0" smtClean="0"/>
              <a:t>B)</a:t>
            </a:r>
            <a:r>
              <a:rPr lang="sk-SK" dirty="0" smtClean="0"/>
              <a:t> a </a:t>
            </a:r>
            <a:r>
              <a:rPr lang="sk-SK" dirty="0" err="1" smtClean="0"/>
              <a:t>Canadian</a:t>
            </a:r>
            <a:r>
              <a:rPr lang="sk-SK" dirty="0" smtClean="0"/>
              <a:t> </a:t>
            </a:r>
            <a:r>
              <a:rPr lang="sk-SK" dirty="0" err="1" smtClean="0"/>
              <a:t>geologist</a:t>
            </a:r>
            <a:endParaRPr lang="sk-SK" dirty="0"/>
          </a:p>
        </p:txBody>
      </p:sp>
      <p:sp>
        <p:nvSpPr>
          <p:cNvPr id="17" name="Oválna bublina 16"/>
          <p:cNvSpPr/>
          <p:nvPr/>
        </p:nvSpPr>
        <p:spPr>
          <a:xfrm>
            <a:off x="6588286" y="3645024"/>
            <a:ext cx="2016099" cy="504056"/>
          </a:xfrm>
          <a:prstGeom prst="wedgeEllipseCallou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sk-SK" b="1" dirty="0" smtClean="0"/>
              <a:t>L)</a:t>
            </a:r>
            <a:r>
              <a:rPr lang="sk-SK" dirty="0" smtClean="0"/>
              <a:t> </a:t>
            </a:r>
            <a:r>
              <a:rPr lang="sk-SK" dirty="0" err="1" smtClean="0"/>
              <a:t>the</a:t>
            </a:r>
            <a:r>
              <a:rPr lang="sk-SK" dirty="0" smtClean="0"/>
              <a:t> </a:t>
            </a:r>
            <a:r>
              <a:rPr lang="sk-SK" dirty="0" err="1" smtClean="0"/>
              <a:t>Queen</a:t>
            </a:r>
            <a:endParaRPr lang="sk-SK" dirty="0"/>
          </a:p>
        </p:txBody>
      </p:sp>
      <p:sp>
        <p:nvSpPr>
          <p:cNvPr id="18" name="Oválna bublina 17"/>
          <p:cNvSpPr/>
          <p:nvPr/>
        </p:nvSpPr>
        <p:spPr>
          <a:xfrm>
            <a:off x="4211960" y="3897052"/>
            <a:ext cx="1512168" cy="504056"/>
          </a:xfrm>
          <a:prstGeom prst="wedgeEllipseCallou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sk-SK" b="1" dirty="0" smtClean="0"/>
              <a:t>4.</a:t>
            </a:r>
            <a:r>
              <a:rPr lang="sk-SK" dirty="0" smtClean="0"/>
              <a:t> Victoria</a:t>
            </a:r>
            <a:endParaRPr lang="sk-SK" dirty="0"/>
          </a:p>
        </p:txBody>
      </p:sp>
      <p:sp>
        <p:nvSpPr>
          <p:cNvPr id="19" name="Oválna bublina 18"/>
          <p:cNvSpPr/>
          <p:nvPr/>
        </p:nvSpPr>
        <p:spPr>
          <a:xfrm>
            <a:off x="1475656" y="5049180"/>
            <a:ext cx="2448272" cy="648072"/>
          </a:xfrm>
          <a:prstGeom prst="wedgeEllipseCallou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sk-SK" b="1" dirty="0" smtClean="0"/>
              <a:t>D)</a:t>
            </a:r>
            <a:r>
              <a:rPr lang="sk-SK" dirty="0" smtClean="0"/>
              <a:t> </a:t>
            </a:r>
            <a:r>
              <a:rPr lang="sk-SK" dirty="0" err="1" smtClean="0"/>
              <a:t>the</a:t>
            </a:r>
            <a:r>
              <a:rPr lang="sk-SK" dirty="0" smtClean="0"/>
              <a:t> </a:t>
            </a:r>
            <a:r>
              <a:rPr lang="sk-SK" dirty="0" err="1" smtClean="0"/>
              <a:t>capital</a:t>
            </a:r>
            <a:r>
              <a:rPr lang="sk-SK" dirty="0" smtClean="0"/>
              <a:t> </a:t>
            </a:r>
            <a:r>
              <a:rPr lang="sk-SK" dirty="0" err="1" smtClean="0"/>
              <a:t>of</a:t>
            </a:r>
            <a:r>
              <a:rPr lang="sk-SK" dirty="0" smtClean="0"/>
              <a:t> Br. Columbia</a:t>
            </a:r>
            <a:endParaRPr lang="sk-SK" dirty="0"/>
          </a:p>
        </p:txBody>
      </p:sp>
      <p:sp>
        <p:nvSpPr>
          <p:cNvPr id="20" name="Oválna bublina 19"/>
          <p:cNvSpPr/>
          <p:nvPr/>
        </p:nvSpPr>
        <p:spPr>
          <a:xfrm>
            <a:off x="5148063" y="2888940"/>
            <a:ext cx="1944217" cy="648072"/>
          </a:xfrm>
          <a:prstGeom prst="wedgeEllipseCallou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sk-SK" b="1" dirty="0" smtClean="0"/>
              <a:t>G) </a:t>
            </a:r>
            <a:r>
              <a:rPr lang="sk-SK" dirty="0" smtClean="0"/>
              <a:t>„</a:t>
            </a:r>
            <a:r>
              <a:rPr lang="sk-SK" dirty="0" err="1" smtClean="0"/>
              <a:t>The</a:t>
            </a:r>
            <a:r>
              <a:rPr lang="sk-SK" dirty="0" smtClean="0"/>
              <a:t> </a:t>
            </a:r>
            <a:r>
              <a:rPr lang="sk-SK" dirty="0" err="1" smtClean="0"/>
              <a:t>Great</a:t>
            </a:r>
            <a:r>
              <a:rPr lang="sk-SK" dirty="0" smtClean="0"/>
              <a:t> </a:t>
            </a:r>
            <a:r>
              <a:rPr lang="sk-SK" dirty="0" err="1" smtClean="0"/>
              <a:t>Spirit</a:t>
            </a:r>
            <a:r>
              <a:rPr lang="sk-SK" dirty="0" smtClean="0"/>
              <a:t>“</a:t>
            </a:r>
            <a:endParaRPr lang="sk-SK" dirty="0"/>
          </a:p>
        </p:txBody>
      </p:sp>
      <p:sp>
        <p:nvSpPr>
          <p:cNvPr id="24" name="Oválna bublina 23"/>
          <p:cNvSpPr/>
          <p:nvPr/>
        </p:nvSpPr>
        <p:spPr>
          <a:xfrm>
            <a:off x="5724128" y="5954972"/>
            <a:ext cx="2016224" cy="648072"/>
          </a:xfrm>
          <a:prstGeom prst="wedgeEllipseCallou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sk-SK" b="1" dirty="0" smtClean="0"/>
              <a:t>J) </a:t>
            </a:r>
            <a:r>
              <a:rPr lang="sk-SK" dirty="0" smtClean="0"/>
              <a:t>„</a:t>
            </a:r>
            <a:r>
              <a:rPr lang="sk-SK" dirty="0" err="1" smtClean="0"/>
              <a:t>beautiful</a:t>
            </a:r>
            <a:r>
              <a:rPr lang="sk-SK" dirty="0" smtClean="0"/>
              <a:t> </a:t>
            </a:r>
            <a:r>
              <a:rPr lang="sk-SK" dirty="0" err="1" smtClean="0"/>
              <a:t>water</a:t>
            </a:r>
            <a:r>
              <a:rPr lang="sk-SK" dirty="0" smtClean="0"/>
              <a:t>“</a:t>
            </a:r>
            <a:endParaRPr lang="sk-SK" dirty="0"/>
          </a:p>
        </p:txBody>
      </p:sp>
      <p:sp>
        <p:nvSpPr>
          <p:cNvPr id="25" name="Oválna bublina 24"/>
          <p:cNvSpPr/>
          <p:nvPr/>
        </p:nvSpPr>
        <p:spPr>
          <a:xfrm>
            <a:off x="3851920" y="6021288"/>
            <a:ext cx="1620688" cy="504056"/>
          </a:xfrm>
          <a:prstGeom prst="wedgeEllipseCallou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sk-SK" b="1" dirty="0" smtClean="0"/>
              <a:t>7.</a:t>
            </a:r>
            <a:r>
              <a:rPr lang="sk-SK" dirty="0" smtClean="0"/>
              <a:t> </a:t>
            </a:r>
            <a:r>
              <a:rPr lang="sk-SK" dirty="0" err="1" smtClean="0"/>
              <a:t>Manitoba</a:t>
            </a:r>
            <a:endParaRPr lang="sk-SK" dirty="0"/>
          </a:p>
        </p:txBody>
      </p:sp>
      <p:sp>
        <p:nvSpPr>
          <p:cNvPr id="26" name="Oválna bublina 25"/>
          <p:cNvSpPr/>
          <p:nvPr/>
        </p:nvSpPr>
        <p:spPr>
          <a:xfrm>
            <a:off x="1619672" y="4212825"/>
            <a:ext cx="2232248" cy="578378"/>
          </a:xfrm>
          <a:prstGeom prst="wedgeEllipseCallou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sk-SK" b="1" dirty="0" smtClean="0"/>
              <a:t>M)</a:t>
            </a:r>
            <a:r>
              <a:rPr lang="sk-SK" dirty="0" smtClean="0"/>
              <a:t> a </a:t>
            </a:r>
            <a:r>
              <a:rPr lang="sk-SK" dirty="0" err="1" smtClean="0"/>
              <a:t>province</a:t>
            </a:r>
            <a:endParaRPr lang="sk-SK" dirty="0"/>
          </a:p>
        </p:txBody>
      </p:sp>
      <p:sp>
        <p:nvSpPr>
          <p:cNvPr id="27" name="Oválna bublina 26"/>
          <p:cNvSpPr/>
          <p:nvPr/>
        </p:nvSpPr>
        <p:spPr>
          <a:xfrm>
            <a:off x="683568" y="764704"/>
            <a:ext cx="7776864" cy="648072"/>
          </a:xfrm>
          <a:prstGeom prst="wedgeEllipseCallout">
            <a:avLst/>
          </a:prstGeom>
          <a:solidFill>
            <a:schemeClr val="accent3">
              <a:lumMod val="40000"/>
              <a:lumOff val="6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sk-SK" b="1" dirty="0" err="1" smtClean="0"/>
              <a:t>Find</a:t>
            </a:r>
            <a:r>
              <a:rPr lang="sk-SK" b="1" dirty="0" smtClean="0"/>
              <a:t> a </a:t>
            </a:r>
            <a:r>
              <a:rPr lang="sk-SK" b="1" dirty="0" err="1" smtClean="0"/>
              <a:t>pair</a:t>
            </a:r>
            <a:r>
              <a:rPr lang="sk-SK" b="1" dirty="0" smtClean="0"/>
              <a:t> to </a:t>
            </a:r>
            <a:r>
              <a:rPr lang="sk-SK" b="1" dirty="0" err="1" smtClean="0"/>
              <a:t>each</a:t>
            </a:r>
            <a:r>
              <a:rPr lang="sk-SK" b="1" dirty="0" smtClean="0"/>
              <a:t> </a:t>
            </a:r>
            <a:r>
              <a:rPr lang="sk-SK" b="1" dirty="0" err="1" smtClean="0"/>
              <a:t>expression</a:t>
            </a:r>
            <a:r>
              <a:rPr lang="sk-SK" b="1" dirty="0" smtClean="0"/>
              <a:t> </a:t>
            </a:r>
            <a:r>
              <a:rPr lang="sk-SK" b="1" dirty="0" err="1" smtClean="0"/>
              <a:t>written</a:t>
            </a:r>
            <a:r>
              <a:rPr lang="sk-SK" b="1" dirty="0" smtClean="0"/>
              <a:t> in a </a:t>
            </a:r>
            <a:r>
              <a:rPr lang="sk-SK" b="1" dirty="0" err="1" smtClean="0"/>
              <a:t>red</a:t>
            </a:r>
            <a:r>
              <a:rPr lang="sk-SK" b="1" dirty="0" smtClean="0"/>
              <a:t> </a:t>
            </a:r>
            <a:r>
              <a:rPr lang="sk-SK" b="1" dirty="0" err="1" smtClean="0"/>
              <a:t>bubble</a:t>
            </a:r>
            <a:r>
              <a:rPr lang="sk-SK" b="1" dirty="0" smtClean="0"/>
              <a:t>.</a:t>
            </a:r>
            <a:endParaRPr lang="sk-SK" b="1" dirty="0"/>
          </a:p>
        </p:txBody>
      </p:sp>
    </p:spTree>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álna bublina 1"/>
          <p:cNvSpPr/>
          <p:nvPr/>
        </p:nvSpPr>
        <p:spPr>
          <a:xfrm>
            <a:off x="1732116" y="1155805"/>
            <a:ext cx="1872208" cy="576064"/>
          </a:xfrm>
          <a:prstGeom prst="wedgeEllipseCallou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sk-SK" sz="1600" b="1" dirty="0" smtClean="0">
                <a:latin typeface="+mj-lt"/>
              </a:rPr>
              <a:t>1.</a:t>
            </a:r>
            <a:r>
              <a:rPr lang="sk-SK" sz="1600" dirty="0" smtClean="0">
                <a:latin typeface="+mj-lt"/>
              </a:rPr>
              <a:t> </a:t>
            </a:r>
            <a:r>
              <a:rPr lang="sk-SK" sz="1600" dirty="0" err="1" smtClean="0">
                <a:latin typeface="+mj-lt"/>
              </a:rPr>
              <a:t>Mackenzie</a:t>
            </a:r>
            <a:r>
              <a:rPr lang="sk-SK" sz="1600" dirty="0" smtClean="0">
                <a:latin typeface="+mj-lt"/>
              </a:rPr>
              <a:t> </a:t>
            </a:r>
            <a:endParaRPr lang="sk-SK" sz="1600" dirty="0">
              <a:latin typeface="+mj-lt"/>
            </a:endParaRPr>
          </a:p>
        </p:txBody>
      </p:sp>
      <p:sp>
        <p:nvSpPr>
          <p:cNvPr id="3" name="Oválna bublina 2"/>
          <p:cNvSpPr/>
          <p:nvPr/>
        </p:nvSpPr>
        <p:spPr>
          <a:xfrm>
            <a:off x="3851919" y="1095803"/>
            <a:ext cx="2138477" cy="576064"/>
          </a:xfrm>
          <a:prstGeom prst="wedgeEllipseCallou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sk-SK" sz="1600" b="1" dirty="0" smtClean="0">
                <a:latin typeface="+mj-lt"/>
              </a:rPr>
              <a:t>E)</a:t>
            </a:r>
            <a:r>
              <a:rPr lang="sk-SK" sz="1600" dirty="0" smtClean="0">
                <a:latin typeface="+mj-lt"/>
              </a:rPr>
              <a:t> </a:t>
            </a:r>
            <a:r>
              <a:rPr lang="sk-SK" sz="1600" dirty="0" err="1" smtClean="0">
                <a:latin typeface="+mj-lt"/>
              </a:rPr>
              <a:t>an</a:t>
            </a:r>
            <a:r>
              <a:rPr lang="sk-SK" sz="1600" dirty="0" smtClean="0">
                <a:latin typeface="+mj-lt"/>
              </a:rPr>
              <a:t> </a:t>
            </a:r>
            <a:r>
              <a:rPr lang="sk-SK" sz="1600" dirty="0" err="1" smtClean="0">
                <a:latin typeface="+mj-lt"/>
              </a:rPr>
              <a:t>explorer</a:t>
            </a:r>
            <a:endParaRPr lang="sk-SK" sz="1600" dirty="0">
              <a:latin typeface="+mj-lt"/>
            </a:endParaRPr>
          </a:p>
        </p:txBody>
      </p:sp>
      <p:sp>
        <p:nvSpPr>
          <p:cNvPr id="5" name="Oválna bublina 4"/>
          <p:cNvSpPr/>
          <p:nvPr/>
        </p:nvSpPr>
        <p:spPr>
          <a:xfrm>
            <a:off x="6940892" y="1850079"/>
            <a:ext cx="1872208" cy="648072"/>
          </a:xfrm>
          <a:prstGeom prst="wedgeEllipseCallou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sk-SK" sz="1600" b="1" dirty="0" smtClean="0">
                <a:latin typeface="+mj-lt"/>
              </a:rPr>
              <a:t>F)</a:t>
            </a:r>
            <a:r>
              <a:rPr lang="sk-SK" sz="1600" dirty="0" smtClean="0">
                <a:latin typeface="+mj-lt"/>
              </a:rPr>
              <a:t> </a:t>
            </a:r>
            <a:r>
              <a:rPr lang="sk-SK" sz="1600" dirty="0" err="1" smtClean="0">
                <a:latin typeface="+mj-lt"/>
              </a:rPr>
              <a:t>the</a:t>
            </a:r>
            <a:r>
              <a:rPr lang="sk-SK" sz="1600" dirty="0" smtClean="0">
                <a:latin typeface="+mj-lt"/>
              </a:rPr>
              <a:t> city/</a:t>
            </a:r>
          </a:p>
          <a:p>
            <a:pPr algn="ctr"/>
            <a:r>
              <a:rPr lang="sk-SK" sz="1600" dirty="0" err="1" smtClean="0">
                <a:latin typeface="+mj-lt"/>
              </a:rPr>
              <a:t>the</a:t>
            </a:r>
            <a:r>
              <a:rPr lang="sk-SK" sz="1600" dirty="0" smtClean="0">
                <a:latin typeface="+mj-lt"/>
              </a:rPr>
              <a:t> </a:t>
            </a:r>
            <a:r>
              <a:rPr lang="sk-SK" sz="1600" dirty="0" err="1" smtClean="0">
                <a:latin typeface="+mj-lt"/>
              </a:rPr>
              <a:t>island</a:t>
            </a:r>
            <a:endParaRPr lang="sk-SK" sz="1600" dirty="0">
              <a:latin typeface="+mj-lt"/>
            </a:endParaRPr>
          </a:p>
        </p:txBody>
      </p:sp>
      <p:sp>
        <p:nvSpPr>
          <p:cNvPr id="6" name="Oválna bublina 5"/>
          <p:cNvSpPr/>
          <p:nvPr/>
        </p:nvSpPr>
        <p:spPr>
          <a:xfrm>
            <a:off x="1753683" y="1967989"/>
            <a:ext cx="1728192" cy="576064"/>
          </a:xfrm>
          <a:prstGeom prst="wedgeEllipseCallou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sk-SK" sz="1600" b="1" dirty="0" smtClean="0">
                <a:latin typeface="+mj-lt"/>
              </a:rPr>
              <a:t>2. </a:t>
            </a:r>
            <a:r>
              <a:rPr lang="sk-SK" sz="1600" dirty="0" err="1" smtClean="0">
                <a:latin typeface="+mj-lt"/>
              </a:rPr>
              <a:t>Vancouver</a:t>
            </a:r>
            <a:endParaRPr lang="sk-SK" sz="1600" dirty="0">
              <a:latin typeface="+mj-lt"/>
            </a:endParaRPr>
          </a:p>
        </p:txBody>
      </p:sp>
      <p:sp>
        <p:nvSpPr>
          <p:cNvPr id="7" name="Oválna bublina 6"/>
          <p:cNvSpPr/>
          <p:nvPr/>
        </p:nvSpPr>
        <p:spPr>
          <a:xfrm>
            <a:off x="7086088" y="5441862"/>
            <a:ext cx="1728192" cy="468052"/>
          </a:xfrm>
          <a:prstGeom prst="wedgeEllipseCallou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sk-SK" sz="1600" b="1" dirty="0" smtClean="0">
                <a:latin typeface="+mj-lt"/>
              </a:rPr>
              <a:t>N</a:t>
            </a:r>
            <a:r>
              <a:rPr lang="sk-SK" sz="1600" dirty="0" smtClean="0">
                <a:latin typeface="+mj-lt"/>
              </a:rPr>
              <a:t>) </a:t>
            </a:r>
            <a:r>
              <a:rPr lang="sk-SK" sz="1600" dirty="0" err="1" smtClean="0">
                <a:latin typeface="+mj-lt"/>
              </a:rPr>
              <a:t>the</a:t>
            </a:r>
            <a:r>
              <a:rPr lang="sk-SK" sz="1600" dirty="0" smtClean="0">
                <a:latin typeface="+mj-lt"/>
              </a:rPr>
              <a:t> </a:t>
            </a:r>
            <a:r>
              <a:rPr lang="sk-SK" sz="1600" dirty="0" err="1" smtClean="0">
                <a:latin typeface="+mj-lt"/>
              </a:rPr>
              <a:t>lake</a:t>
            </a:r>
            <a:endParaRPr lang="sk-SK" sz="1600" dirty="0">
              <a:latin typeface="+mj-lt"/>
            </a:endParaRPr>
          </a:p>
        </p:txBody>
      </p:sp>
      <p:sp>
        <p:nvSpPr>
          <p:cNvPr id="8" name="Oválna bublina 7"/>
          <p:cNvSpPr/>
          <p:nvPr/>
        </p:nvSpPr>
        <p:spPr>
          <a:xfrm>
            <a:off x="1777085" y="2817583"/>
            <a:ext cx="1512168" cy="432048"/>
          </a:xfrm>
          <a:prstGeom prst="wedgeEllipseCallou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sk-SK" sz="1600" b="1" dirty="0" smtClean="0">
                <a:latin typeface="+mj-lt"/>
              </a:rPr>
              <a:t>3.</a:t>
            </a:r>
            <a:r>
              <a:rPr lang="sk-SK" sz="1600" dirty="0" smtClean="0">
                <a:latin typeface="+mj-lt"/>
              </a:rPr>
              <a:t> </a:t>
            </a:r>
            <a:r>
              <a:rPr lang="sk-SK" sz="1600" dirty="0" err="1" smtClean="0">
                <a:latin typeface="+mj-lt"/>
              </a:rPr>
              <a:t>Logan</a:t>
            </a:r>
            <a:endParaRPr lang="sk-SK" sz="1600" dirty="0">
              <a:latin typeface="+mj-lt"/>
            </a:endParaRPr>
          </a:p>
        </p:txBody>
      </p:sp>
      <p:sp>
        <p:nvSpPr>
          <p:cNvPr id="9" name="Oválna bublina 8"/>
          <p:cNvSpPr/>
          <p:nvPr/>
        </p:nvSpPr>
        <p:spPr>
          <a:xfrm>
            <a:off x="3797659" y="2684321"/>
            <a:ext cx="2160240" cy="648072"/>
          </a:xfrm>
          <a:prstGeom prst="wedgeEllipseCallou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sk-SK" sz="1600" b="1" dirty="0" smtClean="0">
                <a:latin typeface="+mj-lt"/>
              </a:rPr>
              <a:t>B)</a:t>
            </a:r>
            <a:r>
              <a:rPr lang="sk-SK" sz="1600" dirty="0" smtClean="0">
                <a:latin typeface="+mj-lt"/>
              </a:rPr>
              <a:t> a </a:t>
            </a:r>
            <a:r>
              <a:rPr lang="sk-SK" sz="1600" dirty="0" err="1" smtClean="0">
                <a:latin typeface="+mj-lt"/>
              </a:rPr>
              <a:t>Canadian</a:t>
            </a:r>
            <a:r>
              <a:rPr lang="sk-SK" sz="1600" dirty="0" smtClean="0">
                <a:latin typeface="+mj-lt"/>
              </a:rPr>
              <a:t> </a:t>
            </a:r>
            <a:r>
              <a:rPr lang="sk-SK" sz="1600" dirty="0" err="1" smtClean="0">
                <a:latin typeface="+mj-lt"/>
              </a:rPr>
              <a:t>geologist</a:t>
            </a:r>
            <a:endParaRPr lang="sk-SK" sz="1600" dirty="0">
              <a:latin typeface="+mj-lt"/>
            </a:endParaRPr>
          </a:p>
        </p:txBody>
      </p:sp>
      <p:sp>
        <p:nvSpPr>
          <p:cNvPr id="10" name="Oválna bublina 9"/>
          <p:cNvSpPr/>
          <p:nvPr/>
        </p:nvSpPr>
        <p:spPr>
          <a:xfrm>
            <a:off x="3941800" y="3520076"/>
            <a:ext cx="2016099" cy="504056"/>
          </a:xfrm>
          <a:prstGeom prst="wedgeEllipseCallou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sk-SK" sz="1600" b="1" dirty="0" smtClean="0">
                <a:latin typeface="+mj-lt"/>
              </a:rPr>
              <a:t>L)</a:t>
            </a:r>
            <a:r>
              <a:rPr lang="sk-SK" sz="1600" dirty="0" smtClean="0">
                <a:latin typeface="+mj-lt"/>
              </a:rPr>
              <a:t> </a:t>
            </a:r>
            <a:r>
              <a:rPr lang="sk-SK" sz="1600" dirty="0" err="1" smtClean="0">
                <a:latin typeface="+mj-lt"/>
              </a:rPr>
              <a:t>the</a:t>
            </a:r>
            <a:r>
              <a:rPr lang="sk-SK" sz="1600" dirty="0" smtClean="0">
                <a:latin typeface="+mj-lt"/>
              </a:rPr>
              <a:t> </a:t>
            </a:r>
            <a:r>
              <a:rPr lang="sk-SK" sz="1600" dirty="0" err="1" smtClean="0">
                <a:latin typeface="+mj-lt"/>
              </a:rPr>
              <a:t>Queen</a:t>
            </a:r>
            <a:endParaRPr lang="sk-SK" sz="1600" dirty="0">
              <a:latin typeface="+mj-lt"/>
            </a:endParaRPr>
          </a:p>
        </p:txBody>
      </p:sp>
      <p:sp>
        <p:nvSpPr>
          <p:cNvPr id="11" name="Oválna bublina 10"/>
          <p:cNvSpPr/>
          <p:nvPr/>
        </p:nvSpPr>
        <p:spPr>
          <a:xfrm>
            <a:off x="1753683" y="3545537"/>
            <a:ext cx="1512168" cy="504056"/>
          </a:xfrm>
          <a:prstGeom prst="wedgeEllipseCallou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sk-SK" sz="1600" b="1" dirty="0" smtClean="0">
                <a:latin typeface="+mj-lt"/>
              </a:rPr>
              <a:t>4.</a:t>
            </a:r>
            <a:r>
              <a:rPr lang="sk-SK" sz="1600" dirty="0" smtClean="0">
                <a:latin typeface="+mj-lt"/>
              </a:rPr>
              <a:t> Victoria</a:t>
            </a:r>
            <a:endParaRPr lang="sk-SK" sz="1600" dirty="0">
              <a:latin typeface="+mj-lt"/>
            </a:endParaRPr>
          </a:p>
        </p:txBody>
      </p:sp>
      <p:sp>
        <p:nvSpPr>
          <p:cNvPr id="12" name="Oválna bublina 11"/>
          <p:cNvSpPr/>
          <p:nvPr/>
        </p:nvSpPr>
        <p:spPr>
          <a:xfrm>
            <a:off x="3702479" y="5950613"/>
            <a:ext cx="2339826" cy="648072"/>
          </a:xfrm>
          <a:prstGeom prst="wedgeEllipseCallou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sk-SK" sz="1600" b="1" dirty="0" smtClean="0">
                <a:latin typeface="+mj-lt"/>
              </a:rPr>
              <a:t>G) </a:t>
            </a:r>
            <a:r>
              <a:rPr lang="sk-SK" sz="1600" dirty="0" smtClean="0">
                <a:latin typeface="+mj-lt"/>
              </a:rPr>
              <a:t>„</a:t>
            </a:r>
            <a:r>
              <a:rPr lang="sk-SK" sz="1600" dirty="0" err="1" smtClean="0">
                <a:latin typeface="+mj-lt"/>
              </a:rPr>
              <a:t>The</a:t>
            </a:r>
            <a:r>
              <a:rPr lang="sk-SK" sz="1600" dirty="0" smtClean="0">
                <a:latin typeface="+mj-lt"/>
              </a:rPr>
              <a:t> </a:t>
            </a:r>
            <a:r>
              <a:rPr lang="sk-SK" sz="1600" dirty="0" err="1" smtClean="0">
                <a:latin typeface="+mj-lt"/>
              </a:rPr>
              <a:t>Great</a:t>
            </a:r>
            <a:r>
              <a:rPr lang="sk-SK" sz="1600" dirty="0" smtClean="0">
                <a:latin typeface="+mj-lt"/>
              </a:rPr>
              <a:t> </a:t>
            </a:r>
            <a:r>
              <a:rPr lang="sk-SK" sz="1600" dirty="0" err="1" smtClean="0">
                <a:latin typeface="+mj-lt"/>
              </a:rPr>
              <a:t>Spirit</a:t>
            </a:r>
            <a:r>
              <a:rPr lang="sk-SK" sz="1600" dirty="0" smtClean="0">
                <a:latin typeface="+mj-lt"/>
              </a:rPr>
              <a:t>“</a:t>
            </a:r>
            <a:endParaRPr lang="sk-SK" sz="1600" dirty="0">
              <a:latin typeface="+mj-lt"/>
            </a:endParaRPr>
          </a:p>
        </p:txBody>
      </p:sp>
      <p:sp>
        <p:nvSpPr>
          <p:cNvPr id="13" name="Oválna bublina 12"/>
          <p:cNvSpPr/>
          <p:nvPr/>
        </p:nvSpPr>
        <p:spPr>
          <a:xfrm>
            <a:off x="1825691" y="5137650"/>
            <a:ext cx="1368152" cy="504056"/>
          </a:xfrm>
          <a:prstGeom prst="wedgeEllipseCallou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sk-SK" sz="1600" b="1" dirty="0" smtClean="0">
                <a:latin typeface="+mj-lt"/>
              </a:rPr>
              <a:t>6.</a:t>
            </a:r>
            <a:r>
              <a:rPr lang="sk-SK" sz="1600" dirty="0" smtClean="0">
                <a:latin typeface="+mj-lt"/>
              </a:rPr>
              <a:t> </a:t>
            </a:r>
            <a:r>
              <a:rPr lang="sk-SK" sz="1600" dirty="0" err="1" smtClean="0">
                <a:latin typeface="+mj-lt"/>
              </a:rPr>
              <a:t>Ontario</a:t>
            </a:r>
            <a:endParaRPr lang="sk-SK" sz="1600" dirty="0">
              <a:latin typeface="+mj-lt"/>
            </a:endParaRPr>
          </a:p>
        </p:txBody>
      </p:sp>
      <p:sp>
        <p:nvSpPr>
          <p:cNvPr id="14" name="Oválna bublina 13"/>
          <p:cNvSpPr/>
          <p:nvPr/>
        </p:nvSpPr>
        <p:spPr>
          <a:xfrm>
            <a:off x="6520171" y="2636653"/>
            <a:ext cx="2304256" cy="648072"/>
          </a:xfrm>
          <a:prstGeom prst="wedgeEllipseCallou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sk-SK" sz="1600" b="1" dirty="0" smtClean="0">
                <a:latin typeface="+mj-lt"/>
              </a:rPr>
              <a:t>H)</a:t>
            </a:r>
            <a:r>
              <a:rPr lang="sk-SK" sz="1600" dirty="0" smtClean="0">
                <a:latin typeface="+mj-lt"/>
              </a:rPr>
              <a:t> </a:t>
            </a:r>
            <a:r>
              <a:rPr lang="sk-SK" sz="1600" dirty="0" err="1" smtClean="0">
                <a:latin typeface="+mj-lt"/>
              </a:rPr>
              <a:t>the</a:t>
            </a:r>
            <a:r>
              <a:rPr lang="sk-SK" sz="1600" dirty="0" smtClean="0">
                <a:latin typeface="+mj-lt"/>
              </a:rPr>
              <a:t> </a:t>
            </a:r>
            <a:r>
              <a:rPr lang="sk-SK" sz="1600" dirty="0" err="1" smtClean="0">
                <a:latin typeface="+mj-lt"/>
              </a:rPr>
              <a:t>highest</a:t>
            </a:r>
            <a:r>
              <a:rPr lang="sk-SK" sz="1600" dirty="0" smtClean="0">
                <a:latin typeface="+mj-lt"/>
              </a:rPr>
              <a:t> CA </a:t>
            </a:r>
            <a:r>
              <a:rPr lang="sk-SK" sz="1600" dirty="0" err="1" smtClean="0">
                <a:latin typeface="+mj-lt"/>
              </a:rPr>
              <a:t>mountain</a:t>
            </a:r>
            <a:r>
              <a:rPr lang="sk-SK" sz="1600" dirty="0" smtClean="0">
                <a:latin typeface="+mj-lt"/>
              </a:rPr>
              <a:t> </a:t>
            </a:r>
            <a:endParaRPr lang="sk-SK" sz="1600" dirty="0">
              <a:latin typeface="+mj-lt"/>
            </a:endParaRPr>
          </a:p>
        </p:txBody>
      </p:sp>
      <p:sp>
        <p:nvSpPr>
          <p:cNvPr id="15" name="Oválna bublina 14"/>
          <p:cNvSpPr/>
          <p:nvPr/>
        </p:nvSpPr>
        <p:spPr>
          <a:xfrm>
            <a:off x="7089631" y="4525786"/>
            <a:ext cx="1800200" cy="648072"/>
          </a:xfrm>
          <a:prstGeom prst="wedgeEllipseCallou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sk-SK" sz="1600" b="1" dirty="0" smtClean="0">
                <a:latin typeface="+mj-lt"/>
              </a:rPr>
              <a:t>I)</a:t>
            </a:r>
            <a:r>
              <a:rPr lang="sk-SK" sz="1600" dirty="0" smtClean="0">
                <a:latin typeface="+mj-lt"/>
              </a:rPr>
              <a:t> a </a:t>
            </a:r>
            <a:r>
              <a:rPr lang="sk-SK" sz="1600" dirty="0" err="1" smtClean="0">
                <a:latin typeface="+mj-lt"/>
              </a:rPr>
              <a:t>purple</a:t>
            </a:r>
            <a:r>
              <a:rPr lang="sk-SK" sz="1600" dirty="0" smtClean="0">
                <a:latin typeface="+mj-lt"/>
              </a:rPr>
              <a:t> </a:t>
            </a:r>
            <a:r>
              <a:rPr lang="sk-SK" sz="1600" dirty="0" err="1" smtClean="0">
                <a:latin typeface="+mj-lt"/>
              </a:rPr>
              <a:t>berry</a:t>
            </a:r>
            <a:endParaRPr lang="sk-SK" sz="1600" dirty="0">
              <a:latin typeface="+mj-lt"/>
            </a:endParaRPr>
          </a:p>
        </p:txBody>
      </p:sp>
      <p:sp>
        <p:nvSpPr>
          <p:cNvPr id="16" name="Oválna bublina 15"/>
          <p:cNvSpPr/>
          <p:nvPr/>
        </p:nvSpPr>
        <p:spPr>
          <a:xfrm>
            <a:off x="1728192" y="4283173"/>
            <a:ext cx="1656184" cy="576064"/>
          </a:xfrm>
          <a:prstGeom prst="wedgeEllipseCallou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sk-SK" sz="1600" b="1" dirty="0" smtClean="0">
                <a:latin typeface="+mj-lt"/>
              </a:rPr>
              <a:t>5.</a:t>
            </a:r>
            <a:r>
              <a:rPr lang="sk-SK" sz="1600" dirty="0" smtClean="0">
                <a:latin typeface="+mj-lt"/>
              </a:rPr>
              <a:t> </a:t>
            </a:r>
            <a:r>
              <a:rPr lang="sk-SK" sz="1600" dirty="0" err="1" smtClean="0">
                <a:latin typeface="+mj-lt"/>
              </a:rPr>
              <a:t>Saskatoon</a:t>
            </a:r>
            <a:endParaRPr lang="sk-SK" sz="1600" dirty="0">
              <a:latin typeface="+mj-lt"/>
            </a:endParaRPr>
          </a:p>
        </p:txBody>
      </p:sp>
      <p:sp>
        <p:nvSpPr>
          <p:cNvPr id="17" name="Oválna bublina 16"/>
          <p:cNvSpPr/>
          <p:nvPr/>
        </p:nvSpPr>
        <p:spPr>
          <a:xfrm>
            <a:off x="3879456" y="5005925"/>
            <a:ext cx="2162849" cy="648072"/>
          </a:xfrm>
          <a:prstGeom prst="wedgeEllipseCallou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sk-SK" sz="1600" b="1" dirty="0" smtClean="0">
                <a:latin typeface="+mj-lt"/>
              </a:rPr>
              <a:t>J) </a:t>
            </a:r>
            <a:r>
              <a:rPr lang="sk-SK" sz="1600" dirty="0" smtClean="0">
                <a:latin typeface="+mj-lt"/>
              </a:rPr>
              <a:t>„</a:t>
            </a:r>
            <a:r>
              <a:rPr lang="sk-SK" sz="1600" dirty="0" err="1" smtClean="0">
                <a:latin typeface="+mj-lt"/>
              </a:rPr>
              <a:t>beautiful</a:t>
            </a:r>
            <a:r>
              <a:rPr lang="sk-SK" sz="1600" dirty="0" smtClean="0">
                <a:latin typeface="+mj-lt"/>
              </a:rPr>
              <a:t> </a:t>
            </a:r>
            <a:r>
              <a:rPr lang="sk-SK" sz="1600" dirty="0" err="1" smtClean="0">
                <a:latin typeface="+mj-lt"/>
              </a:rPr>
              <a:t>water</a:t>
            </a:r>
            <a:r>
              <a:rPr lang="sk-SK" sz="1600" dirty="0" smtClean="0">
                <a:latin typeface="+mj-lt"/>
              </a:rPr>
              <a:t>“</a:t>
            </a:r>
            <a:endParaRPr lang="sk-SK" sz="1600" dirty="0">
              <a:latin typeface="+mj-lt"/>
            </a:endParaRPr>
          </a:p>
        </p:txBody>
      </p:sp>
      <p:sp>
        <p:nvSpPr>
          <p:cNvPr id="18" name="Oválna bublina 17"/>
          <p:cNvSpPr/>
          <p:nvPr/>
        </p:nvSpPr>
        <p:spPr>
          <a:xfrm>
            <a:off x="1763688" y="5973101"/>
            <a:ext cx="1620688" cy="504056"/>
          </a:xfrm>
          <a:prstGeom prst="wedgeEllipseCallou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sk-SK" sz="1600" b="1" dirty="0" smtClean="0">
                <a:latin typeface="+mj-lt"/>
              </a:rPr>
              <a:t>7.</a:t>
            </a:r>
            <a:r>
              <a:rPr lang="sk-SK" sz="1600" dirty="0" smtClean="0">
                <a:latin typeface="+mj-lt"/>
              </a:rPr>
              <a:t> </a:t>
            </a:r>
            <a:r>
              <a:rPr lang="sk-SK" sz="1600" dirty="0" err="1" smtClean="0">
                <a:latin typeface="+mj-lt"/>
              </a:rPr>
              <a:t>Manitoba</a:t>
            </a:r>
            <a:endParaRPr lang="sk-SK" sz="1600" dirty="0">
              <a:latin typeface="+mj-lt"/>
            </a:endParaRPr>
          </a:p>
        </p:txBody>
      </p:sp>
      <p:sp>
        <p:nvSpPr>
          <p:cNvPr id="19" name="Oválna bublina 18"/>
          <p:cNvSpPr/>
          <p:nvPr/>
        </p:nvSpPr>
        <p:spPr>
          <a:xfrm>
            <a:off x="6458602" y="3520076"/>
            <a:ext cx="2448272" cy="648072"/>
          </a:xfrm>
          <a:prstGeom prst="wedgeEllipseCallou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sk-SK" sz="1600" b="1" dirty="0" smtClean="0">
                <a:latin typeface="+mj-lt"/>
              </a:rPr>
              <a:t>D)</a:t>
            </a:r>
            <a:r>
              <a:rPr lang="sk-SK" sz="1600" dirty="0" smtClean="0">
                <a:latin typeface="+mj-lt"/>
              </a:rPr>
              <a:t> </a:t>
            </a:r>
            <a:r>
              <a:rPr lang="sk-SK" sz="1600" dirty="0" err="1" smtClean="0">
                <a:latin typeface="+mj-lt"/>
              </a:rPr>
              <a:t>the</a:t>
            </a:r>
            <a:r>
              <a:rPr lang="sk-SK" sz="1600" dirty="0" smtClean="0">
                <a:latin typeface="+mj-lt"/>
              </a:rPr>
              <a:t> </a:t>
            </a:r>
            <a:r>
              <a:rPr lang="sk-SK" sz="1600" dirty="0" err="1" smtClean="0">
                <a:latin typeface="+mj-lt"/>
              </a:rPr>
              <a:t>capital</a:t>
            </a:r>
            <a:r>
              <a:rPr lang="sk-SK" sz="1600" dirty="0" smtClean="0">
                <a:latin typeface="+mj-lt"/>
              </a:rPr>
              <a:t> </a:t>
            </a:r>
            <a:r>
              <a:rPr lang="sk-SK" sz="1600" dirty="0" err="1" smtClean="0">
                <a:latin typeface="+mj-lt"/>
              </a:rPr>
              <a:t>of</a:t>
            </a:r>
            <a:r>
              <a:rPr lang="sk-SK" sz="1600" dirty="0" smtClean="0">
                <a:latin typeface="+mj-lt"/>
              </a:rPr>
              <a:t> Br. Columbia</a:t>
            </a:r>
            <a:endParaRPr lang="sk-SK" sz="1600" dirty="0">
              <a:latin typeface="+mj-lt"/>
            </a:endParaRPr>
          </a:p>
        </p:txBody>
      </p:sp>
      <p:sp>
        <p:nvSpPr>
          <p:cNvPr id="20" name="Oválna bublina 19"/>
          <p:cNvSpPr/>
          <p:nvPr/>
        </p:nvSpPr>
        <p:spPr>
          <a:xfrm>
            <a:off x="6664313" y="1095803"/>
            <a:ext cx="2160114" cy="648072"/>
          </a:xfrm>
          <a:prstGeom prst="wedgeEllipseCallou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sk-SK" sz="1600" b="1" dirty="0" smtClean="0">
                <a:latin typeface="+mj-lt"/>
              </a:rPr>
              <a:t>K)</a:t>
            </a:r>
            <a:r>
              <a:rPr lang="sk-SK" sz="1600" dirty="0" smtClean="0">
                <a:latin typeface="+mj-lt"/>
              </a:rPr>
              <a:t> </a:t>
            </a:r>
            <a:r>
              <a:rPr lang="sk-SK" sz="1600" dirty="0" err="1" smtClean="0">
                <a:latin typeface="+mj-lt"/>
              </a:rPr>
              <a:t>the</a:t>
            </a:r>
            <a:r>
              <a:rPr lang="sk-SK" sz="1600" dirty="0" smtClean="0">
                <a:latin typeface="+mj-lt"/>
              </a:rPr>
              <a:t> </a:t>
            </a:r>
            <a:r>
              <a:rPr lang="sk-SK" sz="1600" dirty="0" err="1" smtClean="0">
                <a:latin typeface="+mj-lt"/>
              </a:rPr>
              <a:t>longest</a:t>
            </a:r>
            <a:r>
              <a:rPr lang="sk-SK" sz="1600" dirty="0" smtClean="0">
                <a:latin typeface="+mj-lt"/>
              </a:rPr>
              <a:t> CA </a:t>
            </a:r>
            <a:r>
              <a:rPr lang="sk-SK" sz="1600" dirty="0" err="1" smtClean="0">
                <a:latin typeface="+mj-lt"/>
              </a:rPr>
              <a:t>river</a:t>
            </a:r>
            <a:endParaRPr lang="sk-SK" sz="1600" dirty="0">
              <a:latin typeface="+mj-lt"/>
            </a:endParaRPr>
          </a:p>
        </p:txBody>
      </p:sp>
      <p:sp>
        <p:nvSpPr>
          <p:cNvPr id="21" name="Oválna bublina 20"/>
          <p:cNvSpPr/>
          <p:nvPr/>
        </p:nvSpPr>
        <p:spPr>
          <a:xfrm>
            <a:off x="3797659" y="1882862"/>
            <a:ext cx="2192737" cy="648072"/>
          </a:xfrm>
          <a:prstGeom prst="wedgeEllipseCallou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sk-SK" sz="1600" b="1" dirty="0" smtClean="0">
                <a:latin typeface="+mj-lt"/>
              </a:rPr>
              <a:t>A</a:t>
            </a:r>
            <a:r>
              <a:rPr lang="sk-SK" sz="1600" dirty="0" smtClean="0">
                <a:latin typeface="+mj-lt"/>
              </a:rPr>
              <a:t>) a </a:t>
            </a:r>
            <a:r>
              <a:rPr lang="sk-SK" sz="1600" dirty="0" err="1" smtClean="0">
                <a:latin typeface="+mj-lt"/>
              </a:rPr>
              <a:t>captain</a:t>
            </a:r>
            <a:r>
              <a:rPr lang="sk-SK" sz="1600" dirty="0" smtClean="0">
                <a:latin typeface="+mj-lt"/>
              </a:rPr>
              <a:t> </a:t>
            </a:r>
            <a:r>
              <a:rPr lang="sk-SK" sz="1600" dirty="0" err="1" smtClean="0">
                <a:latin typeface="+mj-lt"/>
              </a:rPr>
              <a:t>of</a:t>
            </a:r>
            <a:r>
              <a:rPr lang="sk-SK" sz="1600" dirty="0" smtClean="0">
                <a:latin typeface="+mj-lt"/>
              </a:rPr>
              <a:t> </a:t>
            </a:r>
            <a:r>
              <a:rPr lang="sk-SK" sz="1600" dirty="0" err="1" smtClean="0">
                <a:latin typeface="+mj-lt"/>
              </a:rPr>
              <a:t>the</a:t>
            </a:r>
            <a:r>
              <a:rPr lang="sk-SK" sz="1600" dirty="0" smtClean="0">
                <a:latin typeface="+mj-lt"/>
              </a:rPr>
              <a:t> Br. </a:t>
            </a:r>
            <a:r>
              <a:rPr lang="sk-SK" sz="1600" dirty="0" err="1" smtClean="0">
                <a:latin typeface="+mj-lt"/>
              </a:rPr>
              <a:t>Navy</a:t>
            </a:r>
            <a:endParaRPr lang="sk-SK" sz="1600" dirty="0">
              <a:latin typeface="+mj-lt"/>
            </a:endParaRPr>
          </a:p>
        </p:txBody>
      </p:sp>
      <p:sp>
        <p:nvSpPr>
          <p:cNvPr id="22" name="Oválna bublina 21"/>
          <p:cNvSpPr/>
          <p:nvPr/>
        </p:nvSpPr>
        <p:spPr>
          <a:xfrm>
            <a:off x="3851919" y="4211165"/>
            <a:ext cx="2181428" cy="648072"/>
          </a:xfrm>
          <a:prstGeom prst="wedgeEllipseCallou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sk-SK" sz="1600" b="1" dirty="0" smtClean="0">
                <a:latin typeface="+mj-lt"/>
              </a:rPr>
              <a:t>C)</a:t>
            </a:r>
            <a:r>
              <a:rPr lang="sk-SK" sz="1600" dirty="0" smtClean="0">
                <a:latin typeface="+mj-lt"/>
              </a:rPr>
              <a:t> </a:t>
            </a:r>
            <a:r>
              <a:rPr lang="sk-SK" sz="1600" dirty="0" err="1" smtClean="0">
                <a:latin typeface="+mj-lt"/>
              </a:rPr>
              <a:t>the</a:t>
            </a:r>
            <a:r>
              <a:rPr lang="sk-SK" sz="1600" dirty="0" smtClean="0">
                <a:latin typeface="+mj-lt"/>
              </a:rPr>
              <a:t> </a:t>
            </a:r>
            <a:r>
              <a:rPr lang="sk-SK" sz="1600" dirty="0" err="1" smtClean="0">
                <a:latin typeface="+mj-lt"/>
              </a:rPr>
              <a:t>capital</a:t>
            </a:r>
            <a:r>
              <a:rPr lang="sk-SK" sz="1600" dirty="0" smtClean="0">
                <a:latin typeface="+mj-lt"/>
              </a:rPr>
              <a:t> </a:t>
            </a:r>
            <a:r>
              <a:rPr lang="sk-SK" sz="1600" dirty="0" err="1" smtClean="0">
                <a:latin typeface="+mj-lt"/>
              </a:rPr>
              <a:t>of</a:t>
            </a:r>
            <a:r>
              <a:rPr lang="sk-SK" sz="1600" dirty="0" smtClean="0">
                <a:latin typeface="+mj-lt"/>
              </a:rPr>
              <a:t> </a:t>
            </a:r>
            <a:r>
              <a:rPr lang="sk-SK" sz="1600" dirty="0" err="1" smtClean="0">
                <a:latin typeface="+mj-lt"/>
              </a:rPr>
              <a:t>Saskatchewan</a:t>
            </a:r>
            <a:endParaRPr lang="sk-SK" sz="1600" dirty="0">
              <a:latin typeface="+mj-lt"/>
            </a:endParaRPr>
          </a:p>
        </p:txBody>
      </p:sp>
      <p:sp>
        <p:nvSpPr>
          <p:cNvPr id="23" name="Oválna bublina 22"/>
          <p:cNvSpPr/>
          <p:nvPr/>
        </p:nvSpPr>
        <p:spPr>
          <a:xfrm>
            <a:off x="6664313" y="6061827"/>
            <a:ext cx="2160114" cy="578378"/>
          </a:xfrm>
          <a:prstGeom prst="wedgeEllipseCallou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sk-SK" sz="1600" b="1" dirty="0" smtClean="0">
                <a:latin typeface="+mj-lt"/>
              </a:rPr>
              <a:t>M)</a:t>
            </a:r>
            <a:r>
              <a:rPr lang="sk-SK" sz="1600" dirty="0" smtClean="0">
                <a:latin typeface="+mj-lt"/>
              </a:rPr>
              <a:t> a </a:t>
            </a:r>
            <a:r>
              <a:rPr lang="sk-SK" sz="1600" dirty="0" err="1" smtClean="0">
                <a:latin typeface="+mj-lt"/>
              </a:rPr>
              <a:t>province</a:t>
            </a:r>
            <a:endParaRPr lang="sk-SK" sz="1600" dirty="0">
              <a:latin typeface="+mj-lt"/>
            </a:endParaRPr>
          </a:p>
        </p:txBody>
      </p:sp>
      <p:sp>
        <p:nvSpPr>
          <p:cNvPr id="27" name="Zaoblený obdĺžnik 26"/>
          <p:cNvSpPr/>
          <p:nvPr/>
        </p:nvSpPr>
        <p:spPr>
          <a:xfrm>
            <a:off x="107504" y="3959137"/>
            <a:ext cx="1080120" cy="504056"/>
          </a:xfrm>
          <a:prstGeom prst="round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ln>
            <a:noFill/>
          </a:ln>
          <a:effectLst>
            <a:outerShdw blurRad="107950" dist="12700" dir="5400000" algn="ctr">
              <a:srgbClr val="000000"/>
            </a:outerShdw>
          </a:effectLst>
          <a:scene3d>
            <a:camera prst="orthographicFront"/>
            <a:lightRig rig="soft" dir="t">
              <a:rot lat="0" lon="0" rev="0"/>
            </a:lightRig>
          </a:scene3d>
          <a:sp3d contourW="44450" prstMaterial="matte">
            <a:bevelT w="63500" h="63500" prst="artDeco"/>
            <a:contourClr>
              <a:srgbClr val="FFFFFF"/>
            </a:contourClr>
          </a:sp3d>
        </p:spPr>
        <p:style>
          <a:lnRef idx="1">
            <a:schemeClr val="accent2"/>
          </a:lnRef>
          <a:fillRef idx="3">
            <a:schemeClr val="accent2"/>
          </a:fillRef>
          <a:effectRef idx="2">
            <a:schemeClr val="accent2"/>
          </a:effectRef>
          <a:fontRef idx="minor">
            <a:schemeClr val="lt1"/>
          </a:fontRef>
        </p:style>
        <p:txBody>
          <a:bodyPr rtlCol="0" anchor="ctr"/>
          <a:lstStyle/>
          <a:p>
            <a:pPr algn="ctr"/>
            <a:r>
              <a:rPr lang="sk-SK" dirty="0" err="1" smtClean="0">
                <a:solidFill>
                  <a:sysClr val="windowText" lastClr="000000"/>
                </a:solidFill>
                <a:latin typeface="Arial Black" panose="020B0A04020102020204" pitchFamily="34" charset="0"/>
              </a:rPr>
              <a:t>Key</a:t>
            </a:r>
            <a:endParaRPr lang="sk-SK" dirty="0">
              <a:solidFill>
                <a:sysClr val="windowText" lastClr="000000"/>
              </a:solidFill>
              <a:latin typeface="Arial Black" panose="020B0A04020102020204" pitchFamily="34" charset="0"/>
            </a:endParaRPr>
          </a:p>
        </p:txBody>
      </p:sp>
      <p:sp>
        <p:nvSpPr>
          <p:cNvPr id="28" name="Oválna bublina 27"/>
          <p:cNvSpPr/>
          <p:nvPr/>
        </p:nvSpPr>
        <p:spPr>
          <a:xfrm>
            <a:off x="180441" y="764704"/>
            <a:ext cx="2304256" cy="391101"/>
          </a:xfrm>
          <a:prstGeom prst="wedgeEllipseCallout">
            <a:avLst/>
          </a:prstGeom>
          <a:solidFill>
            <a:schemeClr val="accent3">
              <a:lumMod val="40000"/>
              <a:lumOff val="6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sk-SK" b="1" dirty="0" err="1" smtClean="0">
                <a:latin typeface="+mj-lt"/>
              </a:rPr>
              <a:t>Answers</a:t>
            </a:r>
            <a:endParaRPr lang="sk-SK" b="1" dirty="0">
              <a:latin typeface="+mj-lt"/>
            </a:endParaRPr>
          </a:p>
        </p:txBody>
      </p:sp>
    </p:spTree>
    <p:extLst>
      <p:ext uri="{BB962C8B-B14F-4D97-AF65-F5344CB8AC3E}">
        <p14:creationId xmlns:p14="http://schemas.microsoft.com/office/powerpoint/2010/main" val="1661285055"/>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500"/>
                                        <p:tgtEl>
                                          <p:spTgt spid="2"/>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heel(1)">
                                      <p:cBhvr>
                                        <p:cTn id="11" dur="500"/>
                                        <p:tgtEl>
                                          <p:spTgt spid="6"/>
                                        </p:tgtEl>
                                      </p:cBhvr>
                                    </p:animEffect>
                                  </p:childTnLst>
                                </p:cTn>
                              </p:par>
                            </p:childTnLst>
                          </p:cTn>
                        </p:par>
                        <p:par>
                          <p:cTn id="12" fill="hold">
                            <p:stCondLst>
                              <p:cond delay="1000"/>
                            </p:stCondLst>
                            <p:childTnLst>
                              <p:par>
                                <p:cTn id="13" presetID="21" presetClass="entr" presetSubtype="1"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heel(1)">
                                      <p:cBhvr>
                                        <p:cTn id="15" dur="500"/>
                                        <p:tgtEl>
                                          <p:spTgt spid="8"/>
                                        </p:tgtEl>
                                      </p:cBhvr>
                                    </p:animEffect>
                                  </p:childTnLst>
                                </p:cTn>
                              </p:par>
                            </p:childTnLst>
                          </p:cTn>
                        </p:par>
                        <p:par>
                          <p:cTn id="16" fill="hold">
                            <p:stCondLst>
                              <p:cond delay="1500"/>
                            </p:stCondLst>
                            <p:childTnLst>
                              <p:par>
                                <p:cTn id="17" presetID="21" presetClass="entr" presetSubtype="1"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heel(1)">
                                      <p:cBhvr>
                                        <p:cTn id="19" dur="500"/>
                                        <p:tgtEl>
                                          <p:spTgt spid="11"/>
                                        </p:tgtEl>
                                      </p:cBhvr>
                                    </p:animEffect>
                                  </p:childTnLst>
                                </p:cTn>
                              </p:par>
                            </p:childTnLst>
                          </p:cTn>
                        </p:par>
                        <p:par>
                          <p:cTn id="20" fill="hold">
                            <p:stCondLst>
                              <p:cond delay="2000"/>
                            </p:stCondLst>
                            <p:childTnLst>
                              <p:par>
                                <p:cTn id="21" presetID="21" presetClass="entr" presetSubtype="1"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heel(1)">
                                      <p:cBhvr>
                                        <p:cTn id="23" dur="500"/>
                                        <p:tgtEl>
                                          <p:spTgt spid="16"/>
                                        </p:tgtEl>
                                      </p:cBhvr>
                                    </p:animEffect>
                                  </p:childTnLst>
                                </p:cTn>
                              </p:par>
                            </p:childTnLst>
                          </p:cTn>
                        </p:par>
                        <p:par>
                          <p:cTn id="24" fill="hold">
                            <p:stCondLst>
                              <p:cond delay="2500"/>
                            </p:stCondLst>
                            <p:childTnLst>
                              <p:par>
                                <p:cTn id="25" presetID="21" presetClass="entr" presetSubtype="1"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heel(1)">
                                      <p:cBhvr>
                                        <p:cTn id="27" dur="500"/>
                                        <p:tgtEl>
                                          <p:spTgt spid="13"/>
                                        </p:tgtEl>
                                      </p:cBhvr>
                                    </p:animEffect>
                                  </p:childTnLst>
                                </p:cTn>
                              </p:par>
                            </p:childTnLst>
                          </p:cTn>
                        </p:par>
                        <p:par>
                          <p:cTn id="28" fill="hold">
                            <p:stCondLst>
                              <p:cond delay="3000"/>
                            </p:stCondLst>
                            <p:childTnLst>
                              <p:par>
                                <p:cTn id="29" presetID="21" presetClass="entr" presetSubtype="1" fill="hold" grpId="0"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heel(1)">
                                      <p:cBhvr>
                                        <p:cTn id="3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27"/>
                    </p:tgtEl>
                  </p:cond>
                </p:stCondLst>
                <p:endSync evt="end" delay="0">
                  <p:rtn val="all"/>
                </p:endSync>
                <p:childTnLst>
                  <p:par>
                    <p:cTn id="33" fill="hold">
                      <p:stCondLst>
                        <p:cond delay="0"/>
                      </p:stCondLst>
                      <p:childTnLst>
                        <p:par>
                          <p:cTn id="34" fill="hold">
                            <p:stCondLst>
                              <p:cond delay="0"/>
                            </p:stCondLst>
                            <p:childTnLst>
                              <p:par>
                                <p:cTn id="35" presetID="21" presetClass="entr" presetSubtype="1" fill="hold" grpId="0" nodeType="after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wheel(1)">
                                      <p:cBhvr>
                                        <p:cTn id="37" dur="1000"/>
                                        <p:tgtEl>
                                          <p:spTgt spid="3"/>
                                        </p:tgtEl>
                                      </p:cBhvr>
                                    </p:animEffect>
                                  </p:childTnLst>
                                </p:cTn>
                              </p:par>
                            </p:childTnLst>
                          </p:cTn>
                        </p:par>
                        <p:par>
                          <p:cTn id="38" fill="hold">
                            <p:stCondLst>
                              <p:cond delay="1000"/>
                            </p:stCondLst>
                            <p:childTnLst>
                              <p:par>
                                <p:cTn id="39" presetID="21" presetClass="entr" presetSubtype="1" fill="hold" grpId="0" nodeType="after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heel(1)">
                                      <p:cBhvr>
                                        <p:cTn id="41" dur="1000"/>
                                        <p:tgtEl>
                                          <p:spTgt spid="5"/>
                                        </p:tgtEl>
                                      </p:cBhvr>
                                    </p:animEffect>
                                  </p:childTnLst>
                                </p:cTn>
                              </p:par>
                            </p:childTnLst>
                          </p:cTn>
                        </p:par>
                        <p:par>
                          <p:cTn id="42" fill="hold">
                            <p:stCondLst>
                              <p:cond delay="2000"/>
                            </p:stCondLst>
                            <p:childTnLst>
                              <p:par>
                                <p:cTn id="43" presetID="21" presetClass="entr" presetSubtype="1" fill="hold" grpId="0" nodeType="after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heel(1)">
                                      <p:cBhvr>
                                        <p:cTn id="45" dur="1000"/>
                                        <p:tgtEl>
                                          <p:spTgt spid="7"/>
                                        </p:tgtEl>
                                      </p:cBhvr>
                                    </p:animEffect>
                                  </p:childTnLst>
                                </p:cTn>
                              </p:par>
                            </p:childTnLst>
                          </p:cTn>
                        </p:par>
                        <p:par>
                          <p:cTn id="46" fill="hold">
                            <p:stCondLst>
                              <p:cond delay="3000"/>
                            </p:stCondLst>
                            <p:childTnLst>
                              <p:par>
                                <p:cTn id="47" presetID="21" presetClass="entr" presetSubtype="1" fill="hold" grpId="0" nodeType="after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wheel(1)">
                                      <p:cBhvr>
                                        <p:cTn id="49" dur="1000"/>
                                        <p:tgtEl>
                                          <p:spTgt spid="9"/>
                                        </p:tgtEl>
                                      </p:cBhvr>
                                    </p:animEffect>
                                  </p:childTnLst>
                                </p:cTn>
                              </p:par>
                            </p:childTnLst>
                          </p:cTn>
                        </p:par>
                        <p:par>
                          <p:cTn id="50" fill="hold">
                            <p:stCondLst>
                              <p:cond delay="4000"/>
                            </p:stCondLst>
                            <p:childTnLst>
                              <p:par>
                                <p:cTn id="51" presetID="21" presetClass="entr" presetSubtype="1" fill="hold" grpId="0" nodeType="after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wheel(1)">
                                      <p:cBhvr>
                                        <p:cTn id="53" dur="1000"/>
                                        <p:tgtEl>
                                          <p:spTgt spid="10"/>
                                        </p:tgtEl>
                                      </p:cBhvr>
                                    </p:animEffect>
                                  </p:childTnLst>
                                </p:cTn>
                              </p:par>
                            </p:childTnLst>
                          </p:cTn>
                        </p:par>
                        <p:par>
                          <p:cTn id="54" fill="hold">
                            <p:stCondLst>
                              <p:cond delay="5000"/>
                            </p:stCondLst>
                            <p:childTnLst>
                              <p:par>
                                <p:cTn id="55" presetID="21" presetClass="entr" presetSubtype="1" fill="hold" grpId="0" nodeType="after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wheel(1)">
                                      <p:cBhvr>
                                        <p:cTn id="57" dur="1000"/>
                                        <p:tgtEl>
                                          <p:spTgt spid="12"/>
                                        </p:tgtEl>
                                      </p:cBhvr>
                                    </p:animEffect>
                                  </p:childTnLst>
                                </p:cTn>
                              </p:par>
                            </p:childTnLst>
                          </p:cTn>
                        </p:par>
                        <p:par>
                          <p:cTn id="58" fill="hold">
                            <p:stCondLst>
                              <p:cond delay="6000"/>
                            </p:stCondLst>
                            <p:childTnLst>
                              <p:par>
                                <p:cTn id="59" presetID="21" presetClass="entr" presetSubtype="1" fill="hold" grpId="0" nodeType="after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wheel(1)">
                                      <p:cBhvr>
                                        <p:cTn id="61" dur="1000"/>
                                        <p:tgtEl>
                                          <p:spTgt spid="14"/>
                                        </p:tgtEl>
                                      </p:cBhvr>
                                    </p:animEffect>
                                  </p:childTnLst>
                                </p:cTn>
                              </p:par>
                            </p:childTnLst>
                          </p:cTn>
                        </p:par>
                        <p:par>
                          <p:cTn id="62" fill="hold">
                            <p:stCondLst>
                              <p:cond delay="7000"/>
                            </p:stCondLst>
                            <p:childTnLst>
                              <p:par>
                                <p:cTn id="63" presetID="21" presetClass="entr" presetSubtype="1" fill="hold" grpId="0" nodeType="after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wheel(1)">
                                      <p:cBhvr>
                                        <p:cTn id="65" dur="1000"/>
                                        <p:tgtEl>
                                          <p:spTgt spid="15"/>
                                        </p:tgtEl>
                                      </p:cBhvr>
                                    </p:animEffect>
                                  </p:childTnLst>
                                </p:cTn>
                              </p:par>
                            </p:childTnLst>
                          </p:cTn>
                        </p:par>
                        <p:par>
                          <p:cTn id="66" fill="hold">
                            <p:stCondLst>
                              <p:cond delay="8000"/>
                            </p:stCondLst>
                            <p:childTnLst>
                              <p:par>
                                <p:cTn id="67" presetID="21" presetClass="entr" presetSubtype="1" fill="hold" grpId="0" nodeType="after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wheel(1)">
                                      <p:cBhvr>
                                        <p:cTn id="69" dur="1000"/>
                                        <p:tgtEl>
                                          <p:spTgt spid="17"/>
                                        </p:tgtEl>
                                      </p:cBhvr>
                                    </p:animEffect>
                                  </p:childTnLst>
                                </p:cTn>
                              </p:par>
                            </p:childTnLst>
                          </p:cTn>
                        </p:par>
                        <p:par>
                          <p:cTn id="70" fill="hold">
                            <p:stCondLst>
                              <p:cond delay="9000"/>
                            </p:stCondLst>
                            <p:childTnLst>
                              <p:par>
                                <p:cTn id="71" presetID="21" presetClass="entr" presetSubtype="1" fill="hold" grpId="0" nodeType="afterEffect">
                                  <p:stCondLst>
                                    <p:cond delay="0"/>
                                  </p:stCondLst>
                                  <p:childTnLst>
                                    <p:set>
                                      <p:cBhvr>
                                        <p:cTn id="72" dur="1" fill="hold">
                                          <p:stCondLst>
                                            <p:cond delay="0"/>
                                          </p:stCondLst>
                                        </p:cTn>
                                        <p:tgtEl>
                                          <p:spTgt spid="19"/>
                                        </p:tgtEl>
                                        <p:attrNameLst>
                                          <p:attrName>style.visibility</p:attrName>
                                        </p:attrNameLst>
                                      </p:cBhvr>
                                      <p:to>
                                        <p:strVal val="visible"/>
                                      </p:to>
                                    </p:set>
                                    <p:animEffect transition="in" filter="wheel(1)">
                                      <p:cBhvr>
                                        <p:cTn id="73" dur="1000"/>
                                        <p:tgtEl>
                                          <p:spTgt spid="19"/>
                                        </p:tgtEl>
                                      </p:cBhvr>
                                    </p:animEffect>
                                  </p:childTnLst>
                                </p:cTn>
                              </p:par>
                            </p:childTnLst>
                          </p:cTn>
                        </p:par>
                        <p:par>
                          <p:cTn id="74" fill="hold">
                            <p:stCondLst>
                              <p:cond delay="10000"/>
                            </p:stCondLst>
                            <p:childTnLst>
                              <p:par>
                                <p:cTn id="75" presetID="21" presetClass="entr" presetSubtype="1" fill="hold" grpId="0" nodeType="afterEffect">
                                  <p:stCondLst>
                                    <p:cond delay="0"/>
                                  </p:stCondLst>
                                  <p:childTnLst>
                                    <p:set>
                                      <p:cBhvr>
                                        <p:cTn id="76" dur="1" fill="hold">
                                          <p:stCondLst>
                                            <p:cond delay="0"/>
                                          </p:stCondLst>
                                        </p:cTn>
                                        <p:tgtEl>
                                          <p:spTgt spid="20"/>
                                        </p:tgtEl>
                                        <p:attrNameLst>
                                          <p:attrName>style.visibility</p:attrName>
                                        </p:attrNameLst>
                                      </p:cBhvr>
                                      <p:to>
                                        <p:strVal val="visible"/>
                                      </p:to>
                                    </p:set>
                                    <p:animEffect transition="in" filter="wheel(1)">
                                      <p:cBhvr>
                                        <p:cTn id="77" dur="1000"/>
                                        <p:tgtEl>
                                          <p:spTgt spid="20"/>
                                        </p:tgtEl>
                                      </p:cBhvr>
                                    </p:animEffect>
                                  </p:childTnLst>
                                </p:cTn>
                              </p:par>
                            </p:childTnLst>
                          </p:cTn>
                        </p:par>
                        <p:par>
                          <p:cTn id="78" fill="hold">
                            <p:stCondLst>
                              <p:cond delay="11000"/>
                            </p:stCondLst>
                            <p:childTnLst>
                              <p:par>
                                <p:cTn id="79" presetID="21" presetClass="entr" presetSubtype="1" fill="hold" grpId="0" nodeType="afterEffect">
                                  <p:stCondLst>
                                    <p:cond delay="0"/>
                                  </p:stCondLst>
                                  <p:childTnLst>
                                    <p:set>
                                      <p:cBhvr>
                                        <p:cTn id="80" dur="1" fill="hold">
                                          <p:stCondLst>
                                            <p:cond delay="0"/>
                                          </p:stCondLst>
                                        </p:cTn>
                                        <p:tgtEl>
                                          <p:spTgt spid="21"/>
                                        </p:tgtEl>
                                        <p:attrNameLst>
                                          <p:attrName>style.visibility</p:attrName>
                                        </p:attrNameLst>
                                      </p:cBhvr>
                                      <p:to>
                                        <p:strVal val="visible"/>
                                      </p:to>
                                    </p:set>
                                    <p:animEffect transition="in" filter="wheel(1)">
                                      <p:cBhvr>
                                        <p:cTn id="81" dur="1000"/>
                                        <p:tgtEl>
                                          <p:spTgt spid="21"/>
                                        </p:tgtEl>
                                      </p:cBhvr>
                                    </p:animEffect>
                                  </p:childTnLst>
                                </p:cTn>
                              </p:par>
                            </p:childTnLst>
                          </p:cTn>
                        </p:par>
                        <p:par>
                          <p:cTn id="82" fill="hold">
                            <p:stCondLst>
                              <p:cond delay="12000"/>
                            </p:stCondLst>
                            <p:childTnLst>
                              <p:par>
                                <p:cTn id="83" presetID="21" presetClass="entr" presetSubtype="1" fill="hold" grpId="0" nodeType="afterEffect">
                                  <p:stCondLst>
                                    <p:cond delay="0"/>
                                  </p:stCondLst>
                                  <p:childTnLst>
                                    <p:set>
                                      <p:cBhvr>
                                        <p:cTn id="84" dur="1" fill="hold">
                                          <p:stCondLst>
                                            <p:cond delay="0"/>
                                          </p:stCondLst>
                                        </p:cTn>
                                        <p:tgtEl>
                                          <p:spTgt spid="22"/>
                                        </p:tgtEl>
                                        <p:attrNameLst>
                                          <p:attrName>style.visibility</p:attrName>
                                        </p:attrNameLst>
                                      </p:cBhvr>
                                      <p:to>
                                        <p:strVal val="visible"/>
                                      </p:to>
                                    </p:set>
                                    <p:animEffect transition="in" filter="wheel(1)">
                                      <p:cBhvr>
                                        <p:cTn id="85" dur="1000"/>
                                        <p:tgtEl>
                                          <p:spTgt spid="22"/>
                                        </p:tgtEl>
                                      </p:cBhvr>
                                    </p:animEffect>
                                  </p:childTnLst>
                                </p:cTn>
                              </p:par>
                            </p:childTnLst>
                          </p:cTn>
                        </p:par>
                        <p:par>
                          <p:cTn id="86" fill="hold">
                            <p:stCondLst>
                              <p:cond delay="13000"/>
                            </p:stCondLst>
                            <p:childTnLst>
                              <p:par>
                                <p:cTn id="87" presetID="21" presetClass="entr" presetSubtype="1" fill="hold" grpId="0" nodeType="afterEffect">
                                  <p:stCondLst>
                                    <p:cond delay="0"/>
                                  </p:stCondLst>
                                  <p:childTnLst>
                                    <p:set>
                                      <p:cBhvr>
                                        <p:cTn id="88" dur="1" fill="hold">
                                          <p:stCondLst>
                                            <p:cond delay="0"/>
                                          </p:stCondLst>
                                        </p:cTn>
                                        <p:tgtEl>
                                          <p:spTgt spid="23"/>
                                        </p:tgtEl>
                                        <p:attrNameLst>
                                          <p:attrName>style.visibility</p:attrName>
                                        </p:attrNameLst>
                                      </p:cBhvr>
                                      <p:to>
                                        <p:strVal val="visible"/>
                                      </p:to>
                                    </p:set>
                                    <p:animEffect transition="in" filter="wheel(1)">
                                      <p:cBhvr>
                                        <p:cTn id="89" dur="1000"/>
                                        <p:tgtEl>
                                          <p:spTgt spid="23"/>
                                        </p:tgtEl>
                                      </p:cBhvr>
                                    </p:animEffect>
                                  </p:childTnLst>
                                </p:cTn>
                              </p:par>
                            </p:childTnLst>
                          </p:cTn>
                        </p:par>
                      </p:childTnLst>
                    </p:cTn>
                  </p:par>
                </p:childTnLst>
              </p:cTn>
              <p:nextCondLst>
                <p:cond evt="onClick" delay="0">
                  <p:tgtEl>
                    <p:spTgt spid="27"/>
                  </p:tgtEl>
                </p:cond>
              </p:nextCondLst>
            </p:seq>
          </p:childTnLst>
        </p:cTn>
      </p:par>
    </p:tnLst>
    <p:bldLst>
      <p:bldP spid="2" grpId="0" animBg="1"/>
      <p:bldP spid="3"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Lst>
  </p:timing>
</p:sld>
</file>

<file path=ppt/theme/theme1.xml><?xml version="1.0" encoding="utf-8"?>
<a:theme xmlns:a="http://schemas.openxmlformats.org/drawingml/2006/main" name="Motív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klasic. ver.">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Vlastný návrh">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2373</TotalTime>
  <Words>1284</Words>
  <Application>Microsoft Office PowerPoint</Application>
  <PresentationFormat>Prezentácia na obrazovke (4:3)</PresentationFormat>
  <Paragraphs>251</Paragraphs>
  <Slides>23</Slides>
  <Notes>0</Notes>
  <HiddenSlides>0</HiddenSlides>
  <MMClips>4</MMClips>
  <ScaleCrop>false</ScaleCrop>
  <HeadingPairs>
    <vt:vector size="4" baseType="variant">
      <vt:variant>
        <vt:lpstr>Motív</vt:lpstr>
      </vt:variant>
      <vt:variant>
        <vt:i4>2</vt:i4>
      </vt:variant>
      <vt:variant>
        <vt:lpstr>Nadpisy snímok</vt:lpstr>
      </vt:variant>
      <vt:variant>
        <vt:i4>23</vt:i4>
      </vt:variant>
    </vt:vector>
  </HeadingPairs>
  <TitlesOfParts>
    <vt:vector size="25" baseType="lpstr">
      <vt:lpstr>Motív Office</vt:lpstr>
      <vt:lpstr>Vlastný návrh</vt:lpstr>
      <vt:lpstr>CANADA</vt:lpstr>
      <vt:lpstr>Government and politics</vt:lpstr>
      <vt:lpstr>Prezentácia programu PowerPoint</vt:lpstr>
      <vt:lpstr>GEOGRAPHY</vt:lpstr>
      <vt:lpstr>CANADIAN  PROVINCES   AND  TERRITORIES</vt:lpstr>
      <vt:lpstr>Prezentácia programu PowerPoint</vt:lpstr>
      <vt:lpstr>LARGEST METROPOLITAN AREAS BY POPULATION  (2011 CENSUS) Complete the table</vt:lpstr>
      <vt:lpstr>Prezentácia programu PowerPoint</vt:lpstr>
      <vt:lpstr>Prezentácia programu PowerPoint</vt:lpstr>
      <vt:lpstr>Geographical vocabulary</vt:lpstr>
      <vt:lpstr>The Structure of the Federal Government</vt:lpstr>
      <vt:lpstr>Top 10 things to do and see in Toronto</vt:lpstr>
      <vt:lpstr>Top 10 things to do and see in Toronto</vt:lpstr>
      <vt:lpstr>Top 10 things to do and see in Toronto</vt:lpstr>
      <vt:lpstr>National Symbols of Canada</vt:lpstr>
      <vt:lpstr>Prezentácia programu PowerPoint</vt:lpstr>
      <vt:lpstr>Oh Canada Canadian national anthem English lyrics</vt:lpstr>
      <vt:lpstr>National animal</vt:lpstr>
      <vt:lpstr>Canadian Education System</vt:lpstr>
      <vt:lpstr>FIVE MAJOR CANADIAN UNIVERSITIES</vt:lpstr>
      <vt:lpstr>Attractions in Vancouver Which attractions would you find in Vancouver?</vt:lpstr>
      <vt:lpstr>Sources</vt:lpstr>
      <vt:lpstr>Thank you for your attention.</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Snímka 1</dc:title>
  <dc:creator>HP</dc:creator>
  <cp:lastModifiedBy>Ľuboš Hrabovský</cp:lastModifiedBy>
  <cp:revision>214</cp:revision>
  <dcterms:created xsi:type="dcterms:W3CDTF">2014-04-22T17:27:22Z</dcterms:created>
  <dcterms:modified xsi:type="dcterms:W3CDTF">2014-06-02T08:03:40Z</dcterms:modified>
</cp:coreProperties>
</file>