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8" r:id="rId2"/>
    <p:sldMasterId id="2147483780" r:id="rId3"/>
  </p:sldMasterIdLst>
  <p:notesMasterIdLst>
    <p:notesMasterId r:id="rId26"/>
  </p:notesMasterIdLst>
  <p:sldIdLst>
    <p:sldId id="295" r:id="rId4"/>
    <p:sldId id="324" r:id="rId5"/>
    <p:sldId id="296" r:id="rId6"/>
    <p:sldId id="327" r:id="rId7"/>
    <p:sldId id="304" r:id="rId8"/>
    <p:sldId id="317" r:id="rId9"/>
    <p:sldId id="316" r:id="rId10"/>
    <p:sldId id="318" r:id="rId11"/>
    <p:sldId id="328" r:id="rId12"/>
    <p:sldId id="298" r:id="rId13"/>
    <p:sldId id="302" r:id="rId14"/>
    <p:sldId id="299" r:id="rId15"/>
    <p:sldId id="303" r:id="rId16"/>
    <p:sldId id="306" r:id="rId17"/>
    <p:sldId id="313" r:id="rId18"/>
    <p:sldId id="305" r:id="rId19"/>
    <p:sldId id="311" r:id="rId20"/>
    <p:sldId id="310" r:id="rId21"/>
    <p:sldId id="294" r:id="rId22"/>
    <p:sldId id="323" r:id="rId23"/>
    <p:sldId id="326" r:id="rId24"/>
    <p:sldId id="325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5A9E9AF0-79A7-4BFB-8571-F4CCE0725547}">
          <p14:sldIdLst>
            <p14:sldId id="295"/>
            <p14:sldId id="324"/>
            <p14:sldId id="296"/>
            <p14:sldId id="327"/>
            <p14:sldId id="304"/>
            <p14:sldId id="317"/>
            <p14:sldId id="316"/>
            <p14:sldId id="318"/>
            <p14:sldId id="328"/>
            <p14:sldId id="298"/>
            <p14:sldId id="302"/>
            <p14:sldId id="299"/>
            <p14:sldId id="303"/>
            <p14:sldId id="306"/>
            <p14:sldId id="313"/>
            <p14:sldId id="305"/>
            <p14:sldId id="311"/>
            <p14:sldId id="310"/>
            <p14:sldId id="294"/>
            <p14:sldId id="323"/>
            <p14:sldId id="326"/>
            <p14:sldId id="325"/>
          </p14:sldIdLst>
        </p14:section>
        <p14:section name="Sekcia bez názvu" id="{0D5BE018-EEDD-478B-92A7-861C2CB2F8A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E8F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3" autoAdjust="0"/>
    <p:restoredTop sz="97513" autoAdjust="0"/>
  </p:normalViewPr>
  <p:slideViewPr>
    <p:cSldViewPr>
      <p:cViewPr>
        <p:scale>
          <a:sx n="66" d="100"/>
          <a:sy n="66" d="100"/>
        </p:scale>
        <p:origin x="-32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4669E-7901-4D68-B67E-0A2FD2B2A61F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5D41F8D-8EE7-4B5C-AC2B-303C1F7249E6}">
      <dgm:prSet phldrT="[Text]" phldr="1"/>
      <dgm:spPr/>
      <dgm:t>
        <a:bodyPr/>
        <a:lstStyle/>
        <a:p>
          <a:endParaRPr lang="sk-SK" dirty="0"/>
        </a:p>
      </dgm:t>
    </dgm:pt>
    <dgm:pt modelId="{EEC57175-204B-4586-BAE3-92EC6874335D}" type="parTrans" cxnId="{29353871-55A6-459F-9CC1-6035FF4E7783}">
      <dgm:prSet/>
      <dgm:spPr/>
      <dgm:t>
        <a:bodyPr/>
        <a:lstStyle/>
        <a:p>
          <a:endParaRPr lang="sk-SK"/>
        </a:p>
      </dgm:t>
    </dgm:pt>
    <dgm:pt modelId="{F2AC382C-2DA3-4AC1-9F57-27E95C0FDC77}" type="sibTrans" cxnId="{29353871-55A6-459F-9CC1-6035FF4E7783}">
      <dgm:prSet/>
      <dgm:spPr/>
      <dgm:t>
        <a:bodyPr/>
        <a:lstStyle/>
        <a:p>
          <a:endParaRPr lang="sk-SK"/>
        </a:p>
      </dgm:t>
    </dgm:pt>
    <dgm:pt modelId="{FE99BA9B-5278-4F41-B1EE-AB76C7955B19}">
      <dgm:prSet phldrT="[Text]" phldr="1"/>
      <dgm:spPr/>
      <dgm:t>
        <a:bodyPr/>
        <a:lstStyle/>
        <a:p>
          <a:endParaRPr lang="sk-SK" dirty="0"/>
        </a:p>
      </dgm:t>
    </dgm:pt>
    <dgm:pt modelId="{DE79832B-10C7-4053-8C02-C79695C7679E}" type="parTrans" cxnId="{7A45B49E-1AEB-4C1D-BC24-D8D66BEA861D}">
      <dgm:prSet/>
      <dgm:spPr/>
      <dgm:t>
        <a:bodyPr/>
        <a:lstStyle/>
        <a:p>
          <a:endParaRPr lang="sk-SK"/>
        </a:p>
      </dgm:t>
    </dgm:pt>
    <dgm:pt modelId="{4869AAB5-A592-4A9E-ACF8-CEC93773B3BF}" type="sibTrans" cxnId="{7A45B49E-1AEB-4C1D-BC24-D8D66BEA861D}">
      <dgm:prSet/>
      <dgm:spPr/>
      <dgm:t>
        <a:bodyPr/>
        <a:lstStyle/>
        <a:p>
          <a:endParaRPr lang="sk-SK"/>
        </a:p>
      </dgm:t>
    </dgm:pt>
    <dgm:pt modelId="{48C402D6-61C3-4269-8FC3-D628141D3757}">
      <dgm:prSet phldrT="[Text]" phldr="1"/>
      <dgm:spPr/>
      <dgm:t>
        <a:bodyPr/>
        <a:lstStyle/>
        <a:p>
          <a:endParaRPr lang="sk-SK" dirty="0"/>
        </a:p>
      </dgm:t>
    </dgm:pt>
    <dgm:pt modelId="{A2F1CA29-CBF5-4D3F-853E-4DED1E384B5C}" type="parTrans" cxnId="{AB9E8C49-7034-4940-A02B-DFC73E195E7B}">
      <dgm:prSet/>
      <dgm:spPr/>
      <dgm:t>
        <a:bodyPr/>
        <a:lstStyle/>
        <a:p>
          <a:endParaRPr lang="sk-SK"/>
        </a:p>
      </dgm:t>
    </dgm:pt>
    <dgm:pt modelId="{DC7E8318-5626-463F-8D76-28BE31FFB4D2}" type="sibTrans" cxnId="{AB9E8C49-7034-4940-A02B-DFC73E195E7B}">
      <dgm:prSet/>
      <dgm:spPr/>
      <dgm:t>
        <a:bodyPr/>
        <a:lstStyle/>
        <a:p>
          <a:endParaRPr lang="sk-SK"/>
        </a:p>
      </dgm:t>
    </dgm:pt>
    <dgm:pt modelId="{C922E320-57A8-45C8-9F2F-6ECB72F42CDD}">
      <dgm:prSet phldrT="[Text]" phldr="1"/>
      <dgm:spPr/>
      <dgm:t>
        <a:bodyPr/>
        <a:lstStyle/>
        <a:p>
          <a:endParaRPr lang="sk-SK" dirty="0"/>
        </a:p>
      </dgm:t>
    </dgm:pt>
    <dgm:pt modelId="{1B5B61A2-C084-4905-AA4E-995D480F9D6F}" type="parTrans" cxnId="{B6EB25B9-C3C6-4C32-A27E-9737E925B263}">
      <dgm:prSet/>
      <dgm:spPr/>
      <dgm:t>
        <a:bodyPr/>
        <a:lstStyle/>
        <a:p>
          <a:endParaRPr lang="sk-SK"/>
        </a:p>
      </dgm:t>
    </dgm:pt>
    <dgm:pt modelId="{448E0A5C-A74E-4638-82DF-D97D0818A3D5}" type="sibTrans" cxnId="{B6EB25B9-C3C6-4C32-A27E-9737E925B263}">
      <dgm:prSet/>
      <dgm:spPr/>
      <dgm:t>
        <a:bodyPr/>
        <a:lstStyle/>
        <a:p>
          <a:endParaRPr lang="sk-SK"/>
        </a:p>
      </dgm:t>
    </dgm:pt>
    <dgm:pt modelId="{FE5FE0F4-30FD-4300-8CF7-DCFD4D26401A}" type="pres">
      <dgm:prSet presAssocID="{3D34669E-7901-4D68-B67E-0A2FD2B2A61F}" presName="Name0" presStyleCnt="0">
        <dgm:presLayoutVars>
          <dgm:dir/>
        </dgm:presLayoutVars>
      </dgm:prSet>
      <dgm:spPr/>
      <dgm:t>
        <a:bodyPr/>
        <a:lstStyle/>
        <a:p>
          <a:endParaRPr lang="sk-SK"/>
        </a:p>
      </dgm:t>
    </dgm:pt>
    <dgm:pt modelId="{326627D4-9DBE-46C3-8B09-3935E6FAC415}" type="pres">
      <dgm:prSet presAssocID="{05D41F8D-8EE7-4B5C-AC2B-303C1F7249E6}" presName="composite" presStyleCnt="0"/>
      <dgm:spPr/>
    </dgm:pt>
    <dgm:pt modelId="{4C062845-FE2C-418D-8F3B-48EA38159A62}" type="pres">
      <dgm:prSet presAssocID="{05D41F8D-8EE7-4B5C-AC2B-303C1F7249E6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1DF0276-7519-4CAF-81EF-1DCF8903BD0D}" type="pres">
      <dgm:prSet presAssocID="{05D41F8D-8EE7-4B5C-AC2B-303C1F7249E6}" presName="rect1" presStyleLbl="alignImgPlace1" presStyleIdx="0" presStyleCnt="4" custScaleX="311975" custScaleY="201857" custLinFactNeighborX="-10121" custLinFactNeighborY="1228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sk-SK"/>
        </a:p>
      </dgm:t>
    </dgm:pt>
    <dgm:pt modelId="{13A2F680-7E0F-4BA7-8EEF-0A406556C365}" type="pres">
      <dgm:prSet presAssocID="{F2AC382C-2DA3-4AC1-9F57-27E95C0FDC77}" presName="sibTrans" presStyleCnt="0"/>
      <dgm:spPr/>
    </dgm:pt>
    <dgm:pt modelId="{99065624-18EF-4230-86B1-D33D60046932}" type="pres">
      <dgm:prSet presAssocID="{FE99BA9B-5278-4F41-B1EE-AB76C7955B19}" presName="composite" presStyleCnt="0"/>
      <dgm:spPr/>
    </dgm:pt>
    <dgm:pt modelId="{692F5E5B-8DBD-4C0C-B0BA-9FCCA13DED40}" type="pres">
      <dgm:prSet presAssocID="{FE99BA9B-5278-4F41-B1EE-AB76C7955B19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1FF2B9-537B-4EA8-8DA9-383FF1D3E97A}" type="pres">
      <dgm:prSet presAssocID="{FE99BA9B-5278-4F41-B1EE-AB76C7955B19}" presName="rect1" presStyleLbl="alignImgPlace1" presStyleIdx="1" presStyleCnt="4" custScaleX="304378" custScaleY="177104" custLinFactNeighborX="-21887" custLinFactNeighborY="2551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endParaRPr lang="sk-SK"/>
        </a:p>
      </dgm:t>
    </dgm:pt>
    <dgm:pt modelId="{10203614-9A6B-49BB-8923-51FBC227FE66}" type="pres">
      <dgm:prSet presAssocID="{4869AAB5-A592-4A9E-ACF8-CEC93773B3BF}" presName="sibTrans" presStyleCnt="0"/>
      <dgm:spPr/>
    </dgm:pt>
    <dgm:pt modelId="{549E924E-A6FB-4E4C-9886-7B18C0995E51}" type="pres">
      <dgm:prSet presAssocID="{48C402D6-61C3-4269-8FC3-D628141D3757}" presName="composite" presStyleCnt="0"/>
      <dgm:spPr/>
    </dgm:pt>
    <dgm:pt modelId="{665610E0-0046-4F93-838A-2CCE5D2A7414}" type="pres">
      <dgm:prSet presAssocID="{48C402D6-61C3-4269-8FC3-D628141D3757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7EB993-6439-492F-9A1B-AF3465618C6F}" type="pres">
      <dgm:prSet presAssocID="{48C402D6-61C3-4269-8FC3-D628141D3757}" presName="rect1" presStyleLbl="alignImgPlace1" presStyleIdx="2" presStyleCnt="4" custScaleX="222115" custScaleY="134662" custLinFactNeighborX="44682" custLinFactNeighborY="-1651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sk-SK"/>
        </a:p>
      </dgm:t>
    </dgm:pt>
    <dgm:pt modelId="{1A53A026-E12C-4D9E-962E-21B4C511D136}" type="pres">
      <dgm:prSet presAssocID="{DC7E8318-5626-463F-8D76-28BE31FFB4D2}" presName="sibTrans" presStyleCnt="0"/>
      <dgm:spPr/>
    </dgm:pt>
    <dgm:pt modelId="{577CC4E3-8B5E-4E93-8ED3-29A025A75EF8}" type="pres">
      <dgm:prSet presAssocID="{C922E320-57A8-45C8-9F2F-6ECB72F42CDD}" presName="composite" presStyleCnt="0"/>
      <dgm:spPr/>
    </dgm:pt>
    <dgm:pt modelId="{0E0A5135-4A79-4CA6-9054-2889F58B5441}" type="pres">
      <dgm:prSet presAssocID="{C922E320-57A8-45C8-9F2F-6ECB72F42CDD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AA9D0A5-9B3F-4084-B559-E9380F00C8FE}" type="pres">
      <dgm:prSet presAssocID="{C922E320-57A8-45C8-9F2F-6ECB72F42CDD}" presName="rect1" presStyleLbl="alignImgPlace1" presStyleIdx="3" presStyleCnt="4" custScaleX="458425" custScaleY="177593" custLinFactNeighborX="36051" custLinFactNeighborY="1167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sk-SK"/>
        </a:p>
      </dgm:t>
    </dgm:pt>
  </dgm:ptLst>
  <dgm:cxnLst>
    <dgm:cxn modelId="{7A45B49E-1AEB-4C1D-BC24-D8D66BEA861D}" srcId="{3D34669E-7901-4D68-B67E-0A2FD2B2A61F}" destId="{FE99BA9B-5278-4F41-B1EE-AB76C7955B19}" srcOrd="1" destOrd="0" parTransId="{DE79832B-10C7-4053-8C02-C79695C7679E}" sibTransId="{4869AAB5-A592-4A9E-ACF8-CEC93773B3BF}"/>
    <dgm:cxn modelId="{AB9E8C49-7034-4940-A02B-DFC73E195E7B}" srcId="{3D34669E-7901-4D68-B67E-0A2FD2B2A61F}" destId="{48C402D6-61C3-4269-8FC3-D628141D3757}" srcOrd="2" destOrd="0" parTransId="{A2F1CA29-CBF5-4D3F-853E-4DED1E384B5C}" sibTransId="{DC7E8318-5626-463F-8D76-28BE31FFB4D2}"/>
    <dgm:cxn modelId="{66E78A04-56F5-434B-9872-C051A7236A51}" type="presOf" srcId="{FE99BA9B-5278-4F41-B1EE-AB76C7955B19}" destId="{692F5E5B-8DBD-4C0C-B0BA-9FCCA13DED40}" srcOrd="0" destOrd="0" presId="urn:microsoft.com/office/officeart/2008/layout/PictureGrid"/>
    <dgm:cxn modelId="{29353871-55A6-459F-9CC1-6035FF4E7783}" srcId="{3D34669E-7901-4D68-B67E-0A2FD2B2A61F}" destId="{05D41F8D-8EE7-4B5C-AC2B-303C1F7249E6}" srcOrd="0" destOrd="0" parTransId="{EEC57175-204B-4586-BAE3-92EC6874335D}" sibTransId="{F2AC382C-2DA3-4AC1-9F57-27E95C0FDC77}"/>
    <dgm:cxn modelId="{B6EB25B9-C3C6-4C32-A27E-9737E925B263}" srcId="{3D34669E-7901-4D68-B67E-0A2FD2B2A61F}" destId="{C922E320-57A8-45C8-9F2F-6ECB72F42CDD}" srcOrd="3" destOrd="0" parTransId="{1B5B61A2-C084-4905-AA4E-995D480F9D6F}" sibTransId="{448E0A5C-A74E-4638-82DF-D97D0818A3D5}"/>
    <dgm:cxn modelId="{DB4948FD-5F01-4D6C-8538-4204D64FAA32}" type="presOf" srcId="{3D34669E-7901-4D68-B67E-0A2FD2B2A61F}" destId="{FE5FE0F4-30FD-4300-8CF7-DCFD4D26401A}" srcOrd="0" destOrd="0" presId="urn:microsoft.com/office/officeart/2008/layout/PictureGrid"/>
    <dgm:cxn modelId="{1C13F239-D4AA-4BB3-8FAD-12071E1BCD61}" type="presOf" srcId="{05D41F8D-8EE7-4B5C-AC2B-303C1F7249E6}" destId="{4C062845-FE2C-418D-8F3B-48EA38159A62}" srcOrd="0" destOrd="0" presId="urn:microsoft.com/office/officeart/2008/layout/PictureGrid"/>
    <dgm:cxn modelId="{E5B5FF14-F315-4AA9-95A2-6861765DF8B7}" type="presOf" srcId="{C922E320-57A8-45C8-9F2F-6ECB72F42CDD}" destId="{0E0A5135-4A79-4CA6-9054-2889F58B5441}" srcOrd="0" destOrd="0" presId="urn:microsoft.com/office/officeart/2008/layout/PictureGrid"/>
    <dgm:cxn modelId="{93E6DD31-090C-4DCE-A9D0-4C0B0E52ADB8}" type="presOf" srcId="{48C402D6-61C3-4269-8FC3-D628141D3757}" destId="{665610E0-0046-4F93-838A-2CCE5D2A7414}" srcOrd="0" destOrd="0" presId="urn:microsoft.com/office/officeart/2008/layout/PictureGrid"/>
    <dgm:cxn modelId="{A5CD2724-B179-4A5D-894E-C3F4041C550C}" type="presParOf" srcId="{FE5FE0F4-30FD-4300-8CF7-DCFD4D26401A}" destId="{326627D4-9DBE-46C3-8B09-3935E6FAC415}" srcOrd="0" destOrd="0" presId="urn:microsoft.com/office/officeart/2008/layout/PictureGrid"/>
    <dgm:cxn modelId="{59F092AB-D124-4ACB-B1F1-C72312F58C58}" type="presParOf" srcId="{326627D4-9DBE-46C3-8B09-3935E6FAC415}" destId="{4C062845-FE2C-418D-8F3B-48EA38159A62}" srcOrd="0" destOrd="0" presId="urn:microsoft.com/office/officeart/2008/layout/PictureGrid"/>
    <dgm:cxn modelId="{34FAFA3F-957A-49B7-806B-B9D905B42841}" type="presParOf" srcId="{326627D4-9DBE-46C3-8B09-3935E6FAC415}" destId="{B1DF0276-7519-4CAF-81EF-1DCF8903BD0D}" srcOrd="1" destOrd="0" presId="urn:microsoft.com/office/officeart/2008/layout/PictureGrid"/>
    <dgm:cxn modelId="{3BDADCE9-9E11-4436-862B-FE8D666EF601}" type="presParOf" srcId="{FE5FE0F4-30FD-4300-8CF7-DCFD4D26401A}" destId="{13A2F680-7E0F-4BA7-8EEF-0A406556C365}" srcOrd="1" destOrd="0" presId="urn:microsoft.com/office/officeart/2008/layout/PictureGrid"/>
    <dgm:cxn modelId="{966C5875-486B-4904-8CA3-C9514F894763}" type="presParOf" srcId="{FE5FE0F4-30FD-4300-8CF7-DCFD4D26401A}" destId="{99065624-18EF-4230-86B1-D33D60046932}" srcOrd="2" destOrd="0" presId="urn:microsoft.com/office/officeart/2008/layout/PictureGrid"/>
    <dgm:cxn modelId="{58E14CB7-33CC-428A-A718-16D327D8FC0D}" type="presParOf" srcId="{99065624-18EF-4230-86B1-D33D60046932}" destId="{692F5E5B-8DBD-4C0C-B0BA-9FCCA13DED40}" srcOrd="0" destOrd="0" presId="urn:microsoft.com/office/officeart/2008/layout/PictureGrid"/>
    <dgm:cxn modelId="{CFA96174-794E-4EAF-9740-56792AEBEEE6}" type="presParOf" srcId="{99065624-18EF-4230-86B1-D33D60046932}" destId="{F41FF2B9-537B-4EA8-8DA9-383FF1D3E97A}" srcOrd="1" destOrd="0" presId="urn:microsoft.com/office/officeart/2008/layout/PictureGrid"/>
    <dgm:cxn modelId="{2994E879-A078-4C67-BF32-251137B7644D}" type="presParOf" srcId="{FE5FE0F4-30FD-4300-8CF7-DCFD4D26401A}" destId="{10203614-9A6B-49BB-8923-51FBC227FE66}" srcOrd="3" destOrd="0" presId="urn:microsoft.com/office/officeart/2008/layout/PictureGrid"/>
    <dgm:cxn modelId="{93542BAB-0F5B-41A2-8057-D2149752046A}" type="presParOf" srcId="{FE5FE0F4-30FD-4300-8CF7-DCFD4D26401A}" destId="{549E924E-A6FB-4E4C-9886-7B18C0995E51}" srcOrd="4" destOrd="0" presId="urn:microsoft.com/office/officeart/2008/layout/PictureGrid"/>
    <dgm:cxn modelId="{EB75182A-5A6E-431B-875A-293FCBCB4B33}" type="presParOf" srcId="{549E924E-A6FB-4E4C-9886-7B18C0995E51}" destId="{665610E0-0046-4F93-838A-2CCE5D2A7414}" srcOrd="0" destOrd="0" presId="urn:microsoft.com/office/officeart/2008/layout/PictureGrid"/>
    <dgm:cxn modelId="{B76B25A4-80E5-4F9D-B164-49A8C4B3E5EB}" type="presParOf" srcId="{549E924E-A6FB-4E4C-9886-7B18C0995E51}" destId="{4C7EB993-6439-492F-9A1B-AF3465618C6F}" srcOrd="1" destOrd="0" presId="urn:microsoft.com/office/officeart/2008/layout/PictureGrid"/>
    <dgm:cxn modelId="{DCBCF94F-E16F-42D5-AC14-F89BB56544E6}" type="presParOf" srcId="{FE5FE0F4-30FD-4300-8CF7-DCFD4D26401A}" destId="{1A53A026-E12C-4D9E-962E-21B4C511D136}" srcOrd="5" destOrd="0" presId="urn:microsoft.com/office/officeart/2008/layout/PictureGrid"/>
    <dgm:cxn modelId="{AAFBF929-65A1-47EE-A182-EC2B9C130080}" type="presParOf" srcId="{FE5FE0F4-30FD-4300-8CF7-DCFD4D26401A}" destId="{577CC4E3-8B5E-4E93-8ED3-29A025A75EF8}" srcOrd="6" destOrd="0" presId="urn:microsoft.com/office/officeart/2008/layout/PictureGrid"/>
    <dgm:cxn modelId="{B7D88350-54F1-4C14-9559-14DEA2D232E5}" type="presParOf" srcId="{577CC4E3-8B5E-4E93-8ED3-29A025A75EF8}" destId="{0E0A5135-4A79-4CA6-9054-2889F58B5441}" srcOrd="0" destOrd="0" presId="urn:microsoft.com/office/officeart/2008/layout/PictureGrid"/>
    <dgm:cxn modelId="{F30F97BB-2277-40FD-A1D5-B1794F1B9627}" type="presParOf" srcId="{577CC4E3-8B5E-4E93-8ED3-29A025A75EF8}" destId="{0AA9D0A5-9B3F-4084-B559-E9380F00C8FE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E1115-72FB-4838-8DAC-69D2E878C976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A4AB2FC-E133-4DD5-B379-6CAB98D3D074}">
      <dgm:prSet phldrT="[Text]" custT="1"/>
      <dgm:spPr/>
      <dgm:t>
        <a:bodyPr/>
        <a:lstStyle/>
        <a:p>
          <a:r>
            <a:rPr lang="sk-SK" sz="3200" dirty="0" smtClean="0">
              <a:solidFill>
                <a:srgbClr val="FF0000"/>
              </a:solidFill>
            </a:rPr>
            <a:t>výtvarné</a:t>
          </a:r>
          <a:endParaRPr lang="sk-SK" sz="3200" dirty="0">
            <a:solidFill>
              <a:srgbClr val="FF0000"/>
            </a:solidFill>
          </a:endParaRPr>
        </a:p>
      </dgm:t>
    </dgm:pt>
    <dgm:pt modelId="{A0951D5E-0339-4863-ADB3-91431D67E1A5}" type="parTrans" cxnId="{B54848DF-80A1-47DC-8431-F3AF1C4C7919}">
      <dgm:prSet/>
      <dgm:spPr/>
      <dgm:t>
        <a:bodyPr/>
        <a:lstStyle/>
        <a:p>
          <a:endParaRPr lang="sk-SK"/>
        </a:p>
      </dgm:t>
    </dgm:pt>
    <dgm:pt modelId="{04F2E6FF-E938-48C3-8981-6300A02DFBC1}" type="sibTrans" cxnId="{B54848DF-80A1-47DC-8431-F3AF1C4C7919}">
      <dgm:prSet/>
      <dgm:spPr/>
      <dgm:t>
        <a:bodyPr/>
        <a:lstStyle/>
        <a:p>
          <a:endParaRPr lang="sk-SK"/>
        </a:p>
      </dgm:t>
    </dgm:pt>
    <dgm:pt modelId="{E8C621D4-7453-4F68-8549-35D14162496B}">
      <dgm:prSet phldrT="[Text]" custT="1"/>
      <dgm:spPr/>
      <dgm:t>
        <a:bodyPr/>
        <a:lstStyle/>
        <a:p>
          <a:r>
            <a:rPr lang="sk-SK" sz="2400" dirty="0" smtClean="0"/>
            <a:t>maliarstvo</a:t>
          </a:r>
          <a:endParaRPr lang="sk-SK" sz="2400" dirty="0"/>
        </a:p>
      </dgm:t>
    </dgm:pt>
    <dgm:pt modelId="{AAE79D3B-C0CF-486C-B0E4-1DC073142244}" type="parTrans" cxnId="{0BE3CEC0-6A11-4E21-8B82-074594C50738}">
      <dgm:prSet/>
      <dgm:spPr/>
      <dgm:t>
        <a:bodyPr/>
        <a:lstStyle/>
        <a:p>
          <a:endParaRPr lang="sk-SK"/>
        </a:p>
      </dgm:t>
    </dgm:pt>
    <dgm:pt modelId="{DFC3E35B-F55A-478F-8DD0-9082EEEF90C2}" type="sibTrans" cxnId="{0BE3CEC0-6A11-4E21-8B82-074594C50738}">
      <dgm:prSet/>
      <dgm:spPr/>
      <dgm:t>
        <a:bodyPr/>
        <a:lstStyle/>
        <a:p>
          <a:endParaRPr lang="sk-SK"/>
        </a:p>
      </dgm:t>
    </dgm:pt>
    <dgm:pt modelId="{1AC9CE33-347B-4E0B-A6ED-063BAF73FF3D}">
      <dgm:prSet phldrT="[Text]" custT="1"/>
      <dgm:spPr/>
      <dgm:t>
        <a:bodyPr/>
        <a:lstStyle/>
        <a:p>
          <a:r>
            <a:rPr lang="sk-SK" sz="2400" dirty="0" smtClean="0"/>
            <a:t>sochárstvo, architektúra</a:t>
          </a:r>
          <a:endParaRPr lang="sk-SK" sz="2400" dirty="0"/>
        </a:p>
      </dgm:t>
    </dgm:pt>
    <dgm:pt modelId="{F3391744-F4E6-4BA7-B6D8-9D83E1C0B895}" type="parTrans" cxnId="{29DFD42B-AA20-4348-8F57-5D109C1E5ADC}">
      <dgm:prSet/>
      <dgm:spPr/>
      <dgm:t>
        <a:bodyPr/>
        <a:lstStyle/>
        <a:p>
          <a:endParaRPr lang="sk-SK"/>
        </a:p>
      </dgm:t>
    </dgm:pt>
    <dgm:pt modelId="{5D86E83F-E353-4A78-9F05-8A212C0EC1C2}" type="sibTrans" cxnId="{29DFD42B-AA20-4348-8F57-5D109C1E5ADC}">
      <dgm:prSet/>
      <dgm:spPr/>
      <dgm:t>
        <a:bodyPr/>
        <a:lstStyle/>
        <a:p>
          <a:endParaRPr lang="sk-SK"/>
        </a:p>
      </dgm:t>
    </dgm:pt>
    <dgm:pt modelId="{12396562-7E69-4F71-8501-2EF73786E57C}" type="pres">
      <dgm:prSet presAssocID="{FDAE1115-72FB-4838-8DAC-69D2E878C97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FDE01C7-5CC2-400B-9629-4B0B65AC5622}" type="pres">
      <dgm:prSet presAssocID="{4A4AB2FC-E133-4DD5-B379-6CAB98D3D074}" presName="comp" presStyleCnt="0"/>
      <dgm:spPr/>
    </dgm:pt>
    <dgm:pt modelId="{C436E616-8BE5-4BFD-B7B5-AF489446E537}" type="pres">
      <dgm:prSet presAssocID="{4A4AB2FC-E133-4DD5-B379-6CAB98D3D074}" presName="box" presStyleLbl="node1" presStyleIdx="0" presStyleCnt="1" custLinFactNeighborY="23569"/>
      <dgm:spPr/>
      <dgm:t>
        <a:bodyPr/>
        <a:lstStyle/>
        <a:p>
          <a:endParaRPr lang="sk-SK"/>
        </a:p>
      </dgm:t>
    </dgm:pt>
    <dgm:pt modelId="{CBA2A8D8-9E09-4AEF-A798-8B30F99DE85A}" type="pres">
      <dgm:prSet presAssocID="{4A4AB2FC-E133-4DD5-B379-6CAB98D3D074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EA578858-7245-475B-9B1B-C708CC201AD5}" type="pres">
      <dgm:prSet presAssocID="{4A4AB2FC-E133-4DD5-B379-6CAB98D3D07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9DFD42B-AA20-4348-8F57-5D109C1E5ADC}" srcId="{4A4AB2FC-E133-4DD5-B379-6CAB98D3D074}" destId="{1AC9CE33-347B-4E0B-A6ED-063BAF73FF3D}" srcOrd="1" destOrd="0" parTransId="{F3391744-F4E6-4BA7-B6D8-9D83E1C0B895}" sibTransId="{5D86E83F-E353-4A78-9F05-8A212C0EC1C2}"/>
    <dgm:cxn modelId="{C4F16DE8-6DD3-491E-816B-BF8D52EA5EC3}" type="presOf" srcId="{1AC9CE33-347B-4E0B-A6ED-063BAF73FF3D}" destId="{C436E616-8BE5-4BFD-B7B5-AF489446E537}" srcOrd="0" destOrd="2" presId="urn:microsoft.com/office/officeart/2005/8/layout/vList4"/>
    <dgm:cxn modelId="{48F7F607-3FFB-4A7F-837E-A69C377A6A4E}" type="presOf" srcId="{E8C621D4-7453-4F68-8549-35D14162496B}" destId="{C436E616-8BE5-4BFD-B7B5-AF489446E537}" srcOrd="0" destOrd="1" presId="urn:microsoft.com/office/officeart/2005/8/layout/vList4"/>
    <dgm:cxn modelId="{2CBD3944-828E-4DB5-9F47-03291B1BA6D4}" type="presOf" srcId="{E8C621D4-7453-4F68-8549-35D14162496B}" destId="{EA578858-7245-475B-9B1B-C708CC201AD5}" srcOrd="1" destOrd="1" presId="urn:microsoft.com/office/officeart/2005/8/layout/vList4"/>
    <dgm:cxn modelId="{7DE2A48D-F2DC-4BFE-B30B-7F9B9C3062E0}" type="presOf" srcId="{FDAE1115-72FB-4838-8DAC-69D2E878C976}" destId="{12396562-7E69-4F71-8501-2EF73786E57C}" srcOrd="0" destOrd="0" presId="urn:microsoft.com/office/officeart/2005/8/layout/vList4"/>
    <dgm:cxn modelId="{E95DAE11-BF8B-4A27-9A73-187B1B0FE27E}" type="presOf" srcId="{1AC9CE33-347B-4E0B-A6ED-063BAF73FF3D}" destId="{EA578858-7245-475B-9B1B-C708CC201AD5}" srcOrd="1" destOrd="2" presId="urn:microsoft.com/office/officeart/2005/8/layout/vList4"/>
    <dgm:cxn modelId="{EC22A4DA-1D49-45D8-8108-51308AFAA7E9}" type="presOf" srcId="{4A4AB2FC-E133-4DD5-B379-6CAB98D3D074}" destId="{EA578858-7245-475B-9B1B-C708CC201AD5}" srcOrd="1" destOrd="0" presId="urn:microsoft.com/office/officeart/2005/8/layout/vList4"/>
    <dgm:cxn modelId="{DAF5156B-3F16-4154-83CE-5BF46FA8CB6D}" type="presOf" srcId="{4A4AB2FC-E133-4DD5-B379-6CAB98D3D074}" destId="{C436E616-8BE5-4BFD-B7B5-AF489446E537}" srcOrd="0" destOrd="0" presId="urn:microsoft.com/office/officeart/2005/8/layout/vList4"/>
    <dgm:cxn modelId="{B54848DF-80A1-47DC-8431-F3AF1C4C7919}" srcId="{FDAE1115-72FB-4838-8DAC-69D2E878C976}" destId="{4A4AB2FC-E133-4DD5-B379-6CAB98D3D074}" srcOrd="0" destOrd="0" parTransId="{A0951D5E-0339-4863-ADB3-91431D67E1A5}" sibTransId="{04F2E6FF-E938-48C3-8981-6300A02DFBC1}"/>
    <dgm:cxn modelId="{0BE3CEC0-6A11-4E21-8B82-074594C50738}" srcId="{4A4AB2FC-E133-4DD5-B379-6CAB98D3D074}" destId="{E8C621D4-7453-4F68-8549-35D14162496B}" srcOrd="0" destOrd="0" parTransId="{AAE79D3B-C0CF-486C-B0E4-1DC073142244}" sibTransId="{DFC3E35B-F55A-478F-8DD0-9082EEEF90C2}"/>
    <dgm:cxn modelId="{E277D1CD-7E0B-475B-9E3B-6ADB4DC7C921}" type="presParOf" srcId="{12396562-7E69-4F71-8501-2EF73786E57C}" destId="{FFDE01C7-5CC2-400B-9629-4B0B65AC5622}" srcOrd="0" destOrd="0" presId="urn:microsoft.com/office/officeart/2005/8/layout/vList4"/>
    <dgm:cxn modelId="{DDB497A2-EC6B-47CC-8954-E27BDF79B745}" type="presParOf" srcId="{FFDE01C7-5CC2-400B-9629-4B0B65AC5622}" destId="{C436E616-8BE5-4BFD-B7B5-AF489446E537}" srcOrd="0" destOrd="0" presId="urn:microsoft.com/office/officeart/2005/8/layout/vList4"/>
    <dgm:cxn modelId="{E6B665EA-66C5-4871-992A-CE4616517850}" type="presParOf" srcId="{FFDE01C7-5CC2-400B-9629-4B0B65AC5622}" destId="{CBA2A8D8-9E09-4AEF-A798-8B30F99DE85A}" srcOrd="1" destOrd="0" presId="urn:microsoft.com/office/officeart/2005/8/layout/vList4"/>
    <dgm:cxn modelId="{39DE4A8F-F2F9-459F-9C2D-0A9D4FB6F177}" type="presParOf" srcId="{FFDE01C7-5CC2-400B-9629-4B0B65AC5622}" destId="{EA578858-7245-475B-9B1B-C708CC201A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5622D-07C2-43B5-8A99-5E248FD4DD5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362E2A2-7E0B-4EBC-922F-8D435E662530}">
      <dgm:prSet phldrT="[Text]"/>
      <dgm:spPr/>
      <dgm:t>
        <a:bodyPr/>
        <a:lstStyle/>
        <a:p>
          <a:r>
            <a:rPr lang="sk-SK" dirty="0" smtClean="0">
              <a:solidFill>
                <a:srgbClr val="FF0000"/>
              </a:solidFill>
            </a:rPr>
            <a:t>hudobné</a:t>
          </a:r>
          <a:endParaRPr lang="sk-SK" dirty="0">
            <a:solidFill>
              <a:srgbClr val="FF0000"/>
            </a:solidFill>
          </a:endParaRPr>
        </a:p>
      </dgm:t>
    </dgm:pt>
    <dgm:pt modelId="{145B607E-56CE-4D0F-9808-7F1CA8468645}" type="parTrans" cxnId="{E836476A-F203-4051-943C-5B8ADEAF47A8}">
      <dgm:prSet/>
      <dgm:spPr/>
      <dgm:t>
        <a:bodyPr/>
        <a:lstStyle/>
        <a:p>
          <a:endParaRPr lang="sk-SK"/>
        </a:p>
      </dgm:t>
    </dgm:pt>
    <dgm:pt modelId="{E872B63B-0292-4D92-8A17-4806E1332111}" type="sibTrans" cxnId="{E836476A-F203-4051-943C-5B8ADEAF47A8}">
      <dgm:prSet/>
      <dgm:spPr/>
      <dgm:t>
        <a:bodyPr/>
        <a:lstStyle/>
        <a:p>
          <a:endParaRPr lang="sk-SK"/>
        </a:p>
      </dgm:t>
    </dgm:pt>
    <dgm:pt modelId="{78DE402F-2865-4A8D-A14F-AB26CC00890C}">
      <dgm:prSet phldrT="[Text]"/>
      <dgm:spPr/>
      <dgm:t>
        <a:bodyPr/>
        <a:lstStyle/>
        <a:p>
          <a:r>
            <a:rPr lang="sk-SK" dirty="0" smtClean="0"/>
            <a:t>vokálne</a:t>
          </a:r>
          <a:endParaRPr lang="sk-SK" dirty="0"/>
        </a:p>
      </dgm:t>
    </dgm:pt>
    <dgm:pt modelId="{8C3E88AE-E331-493C-87D9-226B9440A272}" type="parTrans" cxnId="{1099936C-FE43-41AB-80CC-B2DE63193110}">
      <dgm:prSet/>
      <dgm:spPr/>
      <dgm:t>
        <a:bodyPr/>
        <a:lstStyle/>
        <a:p>
          <a:endParaRPr lang="sk-SK"/>
        </a:p>
      </dgm:t>
    </dgm:pt>
    <dgm:pt modelId="{5E0CDE0E-CE3D-484E-9EF9-21EBEA6A6AE4}" type="sibTrans" cxnId="{1099936C-FE43-41AB-80CC-B2DE63193110}">
      <dgm:prSet/>
      <dgm:spPr/>
      <dgm:t>
        <a:bodyPr/>
        <a:lstStyle/>
        <a:p>
          <a:endParaRPr lang="sk-SK"/>
        </a:p>
      </dgm:t>
    </dgm:pt>
    <dgm:pt modelId="{1E2D7AB0-5ECF-49D7-8733-D34E31B99DAA}">
      <dgm:prSet phldrT="[Text]"/>
      <dgm:spPr/>
      <dgm:t>
        <a:bodyPr/>
        <a:lstStyle/>
        <a:p>
          <a:r>
            <a:rPr lang="sk-SK" dirty="0" smtClean="0"/>
            <a:t>inštrumentálne</a:t>
          </a:r>
          <a:endParaRPr lang="sk-SK" dirty="0"/>
        </a:p>
      </dgm:t>
    </dgm:pt>
    <dgm:pt modelId="{68954EC0-E85F-4D26-BD52-0F21C703B0AA}" type="parTrans" cxnId="{9A18B9C4-D067-4337-951A-ED69B0E17FC7}">
      <dgm:prSet/>
      <dgm:spPr/>
      <dgm:t>
        <a:bodyPr/>
        <a:lstStyle/>
        <a:p>
          <a:endParaRPr lang="sk-SK"/>
        </a:p>
      </dgm:t>
    </dgm:pt>
    <dgm:pt modelId="{AD4CE623-621E-4AFB-BE2C-0F2F53293470}" type="sibTrans" cxnId="{9A18B9C4-D067-4337-951A-ED69B0E17FC7}">
      <dgm:prSet/>
      <dgm:spPr/>
      <dgm:t>
        <a:bodyPr/>
        <a:lstStyle/>
        <a:p>
          <a:endParaRPr lang="sk-SK"/>
        </a:p>
      </dgm:t>
    </dgm:pt>
    <dgm:pt modelId="{73390D41-C05B-4163-AE63-3C7DA3D616B9}" type="pres">
      <dgm:prSet presAssocID="{51F5622D-07C2-43B5-8A99-5E248FD4DD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0F254CE-D3ED-4428-A7FB-82F6F6EBA247}" type="pres">
      <dgm:prSet presAssocID="{1362E2A2-7E0B-4EBC-922F-8D435E662530}" presName="comp" presStyleCnt="0"/>
      <dgm:spPr/>
    </dgm:pt>
    <dgm:pt modelId="{A00EBDD2-A8F5-41C9-AC53-8E823BCAC271}" type="pres">
      <dgm:prSet presAssocID="{1362E2A2-7E0B-4EBC-922F-8D435E662530}" presName="box" presStyleLbl="node1" presStyleIdx="0" presStyleCnt="1" custScaleY="100000" custLinFactNeighborX="5207" custLinFactNeighborY="-4545"/>
      <dgm:spPr/>
      <dgm:t>
        <a:bodyPr/>
        <a:lstStyle/>
        <a:p>
          <a:endParaRPr lang="sk-SK"/>
        </a:p>
      </dgm:t>
    </dgm:pt>
    <dgm:pt modelId="{AE31AE7D-98A6-476B-AEEC-2C6C8867B88D}" type="pres">
      <dgm:prSet presAssocID="{1362E2A2-7E0B-4EBC-922F-8D435E662530}" presName="img" presStyleLbl="fgImgPlace1" presStyleIdx="0" presStyleCnt="1" custLinFactNeighborX="1862" custLinFactNeighborY="-5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F5C850-4567-46B9-AFDA-30FEF5701F27}" type="pres">
      <dgm:prSet presAssocID="{1362E2A2-7E0B-4EBC-922F-8D435E66253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E6E3A93-7B42-43D7-8C65-424DBF2A9E95}" type="presOf" srcId="{1E2D7AB0-5ECF-49D7-8733-D34E31B99DAA}" destId="{A00EBDD2-A8F5-41C9-AC53-8E823BCAC271}" srcOrd="0" destOrd="2" presId="urn:microsoft.com/office/officeart/2005/8/layout/vList4"/>
    <dgm:cxn modelId="{854F9268-4736-4D16-8456-FD3212CADDCA}" type="presOf" srcId="{1E2D7AB0-5ECF-49D7-8733-D34E31B99DAA}" destId="{90F5C850-4567-46B9-AFDA-30FEF5701F27}" srcOrd="1" destOrd="2" presId="urn:microsoft.com/office/officeart/2005/8/layout/vList4"/>
    <dgm:cxn modelId="{1099936C-FE43-41AB-80CC-B2DE63193110}" srcId="{1362E2A2-7E0B-4EBC-922F-8D435E662530}" destId="{78DE402F-2865-4A8D-A14F-AB26CC00890C}" srcOrd="0" destOrd="0" parTransId="{8C3E88AE-E331-493C-87D9-226B9440A272}" sibTransId="{5E0CDE0E-CE3D-484E-9EF9-21EBEA6A6AE4}"/>
    <dgm:cxn modelId="{7127CFD9-3414-4143-B836-24536CA7E765}" type="presOf" srcId="{51F5622D-07C2-43B5-8A99-5E248FD4DD5A}" destId="{73390D41-C05B-4163-AE63-3C7DA3D616B9}" srcOrd="0" destOrd="0" presId="urn:microsoft.com/office/officeart/2005/8/layout/vList4"/>
    <dgm:cxn modelId="{0E9E7100-0ADC-42B7-B5D6-C879CC9A06FC}" type="presOf" srcId="{1362E2A2-7E0B-4EBC-922F-8D435E662530}" destId="{A00EBDD2-A8F5-41C9-AC53-8E823BCAC271}" srcOrd="0" destOrd="0" presId="urn:microsoft.com/office/officeart/2005/8/layout/vList4"/>
    <dgm:cxn modelId="{9A18B9C4-D067-4337-951A-ED69B0E17FC7}" srcId="{1362E2A2-7E0B-4EBC-922F-8D435E662530}" destId="{1E2D7AB0-5ECF-49D7-8733-D34E31B99DAA}" srcOrd="1" destOrd="0" parTransId="{68954EC0-E85F-4D26-BD52-0F21C703B0AA}" sibTransId="{AD4CE623-621E-4AFB-BE2C-0F2F53293470}"/>
    <dgm:cxn modelId="{D21280FA-6D20-439F-812B-06657408BB4F}" type="presOf" srcId="{1362E2A2-7E0B-4EBC-922F-8D435E662530}" destId="{90F5C850-4567-46B9-AFDA-30FEF5701F27}" srcOrd="1" destOrd="0" presId="urn:microsoft.com/office/officeart/2005/8/layout/vList4"/>
    <dgm:cxn modelId="{4E66D725-A5F6-4A05-95C3-2DDB75191573}" type="presOf" srcId="{78DE402F-2865-4A8D-A14F-AB26CC00890C}" destId="{A00EBDD2-A8F5-41C9-AC53-8E823BCAC271}" srcOrd="0" destOrd="1" presId="urn:microsoft.com/office/officeart/2005/8/layout/vList4"/>
    <dgm:cxn modelId="{E836476A-F203-4051-943C-5B8ADEAF47A8}" srcId="{51F5622D-07C2-43B5-8A99-5E248FD4DD5A}" destId="{1362E2A2-7E0B-4EBC-922F-8D435E662530}" srcOrd="0" destOrd="0" parTransId="{145B607E-56CE-4D0F-9808-7F1CA8468645}" sibTransId="{E872B63B-0292-4D92-8A17-4806E1332111}"/>
    <dgm:cxn modelId="{7CC6116B-BA4D-48F4-A06E-F2127BE655FD}" type="presOf" srcId="{78DE402F-2865-4A8D-A14F-AB26CC00890C}" destId="{90F5C850-4567-46B9-AFDA-30FEF5701F27}" srcOrd="1" destOrd="1" presId="urn:microsoft.com/office/officeart/2005/8/layout/vList4"/>
    <dgm:cxn modelId="{19668DE5-7A03-4947-A506-3409B14709AD}" type="presParOf" srcId="{73390D41-C05B-4163-AE63-3C7DA3D616B9}" destId="{70F254CE-D3ED-4428-A7FB-82F6F6EBA247}" srcOrd="0" destOrd="0" presId="urn:microsoft.com/office/officeart/2005/8/layout/vList4"/>
    <dgm:cxn modelId="{6BDE5125-7AA3-482E-832F-C7265899999A}" type="presParOf" srcId="{70F254CE-D3ED-4428-A7FB-82F6F6EBA247}" destId="{A00EBDD2-A8F5-41C9-AC53-8E823BCAC271}" srcOrd="0" destOrd="0" presId="urn:microsoft.com/office/officeart/2005/8/layout/vList4"/>
    <dgm:cxn modelId="{53060A52-7326-4044-B957-F99FA793970D}" type="presParOf" srcId="{70F254CE-D3ED-4428-A7FB-82F6F6EBA247}" destId="{AE31AE7D-98A6-476B-AEEC-2C6C8867B88D}" srcOrd="1" destOrd="0" presId="urn:microsoft.com/office/officeart/2005/8/layout/vList4"/>
    <dgm:cxn modelId="{D8334DB8-C362-4743-AC7E-0CECE2021A41}" type="presParOf" srcId="{70F254CE-D3ED-4428-A7FB-82F6F6EBA247}" destId="{90F5C850-4567-46B9-AFDA-30FEF5701F2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C1382-AAEB-4D82-8384-803E026B18AE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1B8A1F5-CDCF-46EF-ADB9-4B775A0330A8}">
      <dgm:prSet phldrT="[Text]" custT="1"/>
      <dgm:spPr/>
      <dgm:t>
        <a:bodyPr/>
        <a:lstStyle/>
        <a:p>
          <a:r>
            <a:rPr lang="sk-SK" sz="3200" dirty="0" smtClean="0">
              <a:solidFill>
                <a:srgbClr val="FF0000"/>
              </a:solidFill>
            </a:rPr>
            <a:t>slovesné</a:t>
          </a:r>
          <a:endParaRPr lang="sk-SK" sz="3200" dirty="0">
            <a:solidFill>
              <a:srgbClr val="FF0000"/>
            </a:solidFill>
          </a:endParaRPr>
        </a:p>
      </dgm:t>
    </dgm:pt>
    <dgm:pt modelId="{7F98A4A8-A0E0-4088-9A23-86C8FF968859}" type="parTrans" cxnId="{5B38274D-42E6-4705-AB6C-915FD8033522}">
      <dgm:prSet/>
      <dgm:spPr/>
      <dgm:t>
        <a:bodyPr/>
        <a:lstStyle/>
        <a:p>
          <a:endParaRPr lang="sk-SK"/>
        </a:p>
      </dgm:t>
    </dgm:pt>
    <dgm:pt modelId="{FF395370-C427-4F55-92D8-C2BCBF97E61F}" type="sibTrans" cxnId="{5B38274D-42E6-4705-AB6C-915FD8033522}">
      <dgm:prSet/>
      <dgm:spPr/>
      <dgm:t>
        <a:bodyPr/>
        <a:lstStyle/>
        <a:p>
          <a:endParaRPr lang="sk-SK"/>
        </a:p>
      </dgm:t>
    </dgm:pt>
    <dgm:pt modelId="{870F0B9D-EFE1-4613-8B35-A1997ED19A7F}">
      <dgm:prSet phldrT="[Text]" custT="1"/>
      <dgm:spPr/>
      <dgm:t>
        <a:bodyPr/>
        <a:lstStyle/>
        <a:p>
          <a:r>
            <a:rPr lang="sk-SK" sz="2400" dirty="0" smtClean="0"/>
            <a:t>literatúra: lyrika, epika, dráma</a:t>
          </a:r>
          <a:endParaRPr lang="sk-SK" sz="2400" dirty="0"/>
        </a:p>
      </dgm:t>
    </dgm:pt>
    <dgm:pt modelId="{DDA0FD79-39AA-414A-96FC-8FC91E356012}" type="parTrans" cxnId="{4D70F598-BAB8-4FD7-A62B-D82911D6B389}">
      <dgm:prSet/>
      <dgm:spPr/>
      <dgm:t>
        <a:bodyPr/>
        <a:lstStyle/>
        <a:p>
          <a:endParaRPr lang="sk-SK"/>
        </a:p>
      </dgm:t>
    </dgm:pt>
    <dgm:pt modelId="{F70D1809-2F53-4BCA-BB45-6D5A77703BA9}" type="sibTrans" cxnId="{4D70F598-BAB8-4FD7-A62B-D82911D6B389}">
      <dgm:prSet/>
      <dgm:spPr/>
      <dgm:t>
        <a:bodyPr/>
        <a:lstStyle/>
        <a:p>
          <a:endParaRPr lang="sk-SK"/>
        </a:p>
      </dgm:t>
    </dgm:pt>
    <dgm:pt modelId="{82BF6844-CA46-43BB-9740-C690BCC5D9AB}" type="pres">
      <dgm:prSet presAssocID="{05EC1382-AAEB-4D82-8384-803E026B18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EF4F5FD-8A79-4E88-A153-55FDF9D10A60}" type="pres">
      <dgm:prSet presAssocID="{71B8A1F5-CDCF-46EF-ADB9-4B775A0330A8}" presName="comp" presStyleCnt="0"/>
      <dgm:spPr/>
    </dgm:pt>
    <dgm:pt modelId="{DDCB2BD2-E469-4767-B35C-4720C55BBF38}" type="pres">
      <dgm:prSet presAssocID="{71B8A1F5-CDCF-46EF-ADB9-4B775A0330A8}" presName="box" presStyleLbl="node1" presStyleIdx="0" presStyleCnt="1" custScaleY="100000" custLinFactNeighborX="79146" custLinFactNeighborY="-4762"/>
      <dgm:spPr/>
      <dgm:t>
        <a:bodyPr/>
        <a:lstStyle/>
        <a:p>
          <a:endParaRPr lang="sk-SK"/>
        </a:p>
      </dgm:t>
    </dgm:pt>
    <dgm:pt modelId="{FFCAC952-5453-4662-9BC2-8171E9F8BFE9}" type="pres">
      <dgm:prSet presAssocID="{71B8A1F5-CDCF-46EF-ADB9-4B775A0330A8}" presName="img" presStyleLbl="fgImgPlace1" presStyleIdx="0" presStyleCnt="1" custScaleX="101963" custScaleY="88714" custLinFactNeighborX="1422" custLinFactNeighborY="2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E7948261-1593-4C67-855D-FBF7FB4BC463}" type="pres">
      <dgm:prSet presAssocID="{71B8A1F5-CDCF-46EF-ADB9-4B775A0330A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71A9B2B-46D4-49C3-BCA1-EFAE14569310}" type="presOf" srcId="{870F0B9D-EFE1-4613-8B35-A1997ED19A7F}" destId="{DDCB2BD2-E469-4767-B35C-4720C55BBF38}" srcOrd="0" destOrd="1" presId="urn:microsoft.com/office/officeart/2005/8/layout/vList4"/>
    <dgm:cxn modelId="{82502A0B-0475-47EC-BA25-232FA4581416}" type="presOf" srcId="{71B8A1F5-CDCF-46EF-ADB9-4B775A0330A8}" destId="{E7948261-1593-4C67-855D-FBF7FB4BC463}" srcOrd="1" destOrd="0" presId="urn:microsoft.com/office/officeart/2005/8/layout/vList4"/>
    <dgm:cxn modelId="{C92A8C11-C8C5-430C-B127-6EBFE6DBBE1B}" type="presOf" srcId="{71B8A1F5-CDCF-46EF-ADB9-4B775A0330A8}" destId="{DDCB2BD2-E469-4767-B35C-4720C55BBF38}" srcOrd="0" destOrd="0" presId="urn:microsoft.com/office/officeart/2005/8/layout/vList4"/>
    <dgm:cxn modelId="{2ECCE3CF-448C-4372-85D3-C996F7F0F3A1}" type="presOf" srcId="{870F0B9D-EFE1-4613-8B35-A1997ED19A7F}" destId="{E7948261-1593-4C67-855D-FBF7FB4BC463}" srcOrd="1" destOrd="1" presId="urn:microsoft.com/office/officeart/2005/8/layout/vList4"/>
    <dgm:cxn modelId="{5B38274D-42E6-4705-AB6C-915FD8033522}" srcId="{05EC1382-AAEB-4D82-8384-803E026B18AE}" destId="{71B8A1F5-CDCF-46EF-ADB9-4B775A0330A8}" srcOrd="0" destOrd="0" parTransId="{7F98A4A8-A0E0-4088-9A23-86C8FF968859}" sibTransId="{FF395370-C427-4F55-92D8-C2BCBF97E61F}"/>
    <dgm:cxn modelId="{4D70F598-BAB8-4FD7-A62B-D82911D6B389}" srcId="{71B8A1F5-CDCF-46EF-ADB9-4B775A0330A8}" destId="{870F0B9D-EFE1-4613-8B35-A1997ED19A7F}" srcOrd="0" destOrd="0" parTransId="{DDA0FD79-39AA-414A-96FC-8FC91E356012}" sibTransId="{F70D1809-2F53-4BCA-BB45-6D5A77703BA9}"/>
    <dgm:cxn modelId="{E1D2D515-2961-4875-B2AE-306F9F2284FD}" type="presOf" srcId="{05EC1382-AAEB-4D82-8384-803E026B18AE}" destId="{82BF6844-CA46-43BB-9740-C690BCC5D9AB}" srcOrd="0" destOrd="0" presId="urn:microsoft.com/office/officeart/2005/8/layout/vList4"/>
    <dgm:cxn modelId="{D4A5267D-5CDB-4C47-B180-DA114A67C162}" type="presParOf" srcId="{82BF6844-CA46-43BB-9740-C690BCC5D9AB}" destId="{2EF4F5FD-8A79-4E88-A153-55FDF9D10A60}" srcOrd="0" destOrd="0" presId="urn:microsoft.com/office/officeart/2005/8/layout/vList4"/>
    <dgm:cxn modelId="{E166A88B-D604-467B-A199-A7B8D44419B6}" type="presParOf" srcId="{2EF4F5FD-8A79-4E88-A153-55FDF9D10A60}" destId="{DDCB2BD2-E469-4767-B35C-4720C55BBF38}" srcOrd="0" destOrd="0" presId="urn:microsoft.com/office/officeart/2005/8/layout/vList4"/>
    <dgm:cxn modelId="{ADD515DD-DEDF-4E8D-B01F-DF3E5020030D}" type="presParOf" srcId="{2EF4F5FD-8A79-4E88-A153-55FDF9D10A60}" destId="{FFCAC952-5453-4662-9BC2-8171E9F8BFE9}" srcOrd="1" destOrd="0" presId="urn:microsoft.com/office/officeart/2005/8/layout/vList4"/>
    <dgm:cxn modelId="{B01B94FD-22ED-4514-ADED-C0B50B489CD8}" type="presParOf" srcId="{2EF4F5FD-8A79-4E88-A153-55FDF9D10A60}" destId="{E7948261-1593-4C67-855D-FBF7FB4BC4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F4A6C-5482-4BB8-BDE5-5DD0FBC1646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5E20FB8-7876-49C0-BA76-CAC08580CFD2}">
      <dgm:prSet phldrT="[Text]"/>
      <dgm:spPr/>
      <dgm:t>
        <a:bodyPr/>
        <a:lstStyle/>
        <a:p>
          <a:r>
            <a:rPr lang="sk-SK" dirty="0" smtClean="0">
              <a:solidFill>
                <a:srgbClr val="FF0000"/>
              </a:solidFill>
            </a:rPr>
            <a:t>dramatické</a:t>
          </a:r>
          <a:endParaRPr lang="sk-SK" dirty="0">
            <a:solidFill>
              <a:srgbClr val="FF0000"/>
            </a:solidFill>
          </a:endParaRPr>
        </a:p>
      </dgm:t>
    </dgm:pt>
    <dgm:pt modelId="{CD861665-22FA-47CB-8CC0-F7AE0C19E7C7}" type="parTrans" cxnId="{D0B1B497-6074-4605-A04A-A7769DE1A34C}">
      <dgm:prSet/>
      <dgm:spPr/>
      <dgm:t>
        <a:bodyPr/>
        <a:lstStyle/>
        <a:p>
          <a:endParaRPr lang="sk-SK"/>
        </a:p>
      </dgm:t>
    </dgm:pt>
    <dgm:pt modelId="{99CAA83D-EE26-436B-9ACB-EA1DBD86DE42}" type="sibTrans" cxnId="{D0B1B497-6074-4605-A04A-A7769DE1A34C}">
      <dgm:prSet/>
      <dgm:spPr/>
      <dgm:t>
        <a:bodyPr/>
        <a:lstStyle/>
        <a:p>
          <a:endParaRPr lang="sk-SK"/>
        </a:p>
      </dgm:t>
    </dgm:pt>
    <dgm:pt modelId="{824FE33F-85C8-4F71-8CD2-00915646297A}">
      <dgm:prSet phldrT="[Text]"/>
      <dgm:spPr/>
      <dgm:t>
        <a:bodyPr/>
        <a:lstStyle/>
        <a:p>
          <a:r>
            <a:rPr lang="sk-SK" dirty="0" smtClean="0"/>
            <a:t>tragédia, komédia</a:t>
          </a:r>
          <a:endParaRPr lang="sk-SK" dirty="0"/>
        </a:p>
      </dgm:t>
    </dgm:pt>
    <dgm:pt modelId="{90309029-9335-49F1-ADD3-4BAB3442D080}" type="parTrans" cxnId="{53DFD5A5-912A-4ABC-9334-88AF9455A406}">
      <dgm:prSet/>
      <dgm:spPr/>
      <dgm:t>
        <a:bodyPr/>
        <a:lstStyle/>
        <a:p>
          <a:endParaRPr lang="sk-SK"/>
        </a:p>
      </dgm:t>
    </dgm:pt>
    <dgm:pt modelId="{B8C240EC-1CD3-4218-BB8D-26BA20102E0B}" type="sibTrans" cxnId="{53DFD5A5-912A-4ABC-9334-88AF9455A406}">
      <dgm:prSet/>
      <dgm:spPr/>
      <dgm:t>
        <a:bodyPr/>
        <a:lstStyle/>
        <a:p>
          <a:endParaRPr lang="sk-SK"/>
        </a:p>
      </dgm:t>
    </dgm:pt>
    <dgm:pt modelId="{BD2B5BE9-44F9-4DC5-996B-07540DB6E42C}">
      <dgm:prSet phldrT="[Text]"/>
      <dgm:spPr/>
      <dgm:t>
        <a:bodyPr/>
        <a:lstStyle/>
        <a:p>
          <a:r>
            <a:rPr lang="sk-SK" dirty="0" smtClean="0"/>
            <a:t>scenáristka, dramaturgia, herecká tvorba</a:t>
          </a:r>
          <a:endParaRPr lang="sk-SK" dirty="0"/>
        </a:p>
      </dgm:t>
    </dgm:pt>
    <dgm:pt modelId="{CD75C99F-B20F-4B6E-8C0C-7282B784066F}" type="parTrans" cxnId="{D7D7953B-5A15-4978-920A-A409B656D264}">
      <dgm:prSet/>
      <dgm:spPr/>
      <dgm:t>
        <a:bodyPr/>
        <a:lstStyle/>
        <a:p>
          <a:endParaRPr lang="sk-SK"/>
        </a:p>
      </dgm:t>
    </dgm:pt>
    <dgm:pt modelId="{2D93568A-FC44-4314-A7FF-B02AE43157CE}" type="sibTrans" cxnId="{D7D7953B-5A15-4978-920A-A409B656D264}">
      <dgm:prSet/>
      <dgm:spPr/>
      <dgm:t>
        <a:bodyPr/>
        <a:lstStyle/>
        <a:p>
          <a:endParaRPr lang="sk-SK"/>
        </a:p>
      </dgm:t>
    </dgm:pt>
    <dgm:pt modelId="{D8D003DB-DE61-4E5D-8ED6-786A48C518A0}" type="pres">
      <dgm:prSet presAssocID="{02DF4A6C-5482-4BB8-BDE5-5DD0FBC164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4833DC2B-B8A5-49D3-857A-E09DA716E296}" type="pres">
      <dgm:prSet presAssocID="{A5E20FB8-7876-49C0-BA76-CAC08580CFD2}" presName="comp" presStyleCnt="0"/>
      <dgm:spPr/>
    </dgm:pt>
    <dgm:pt modelId="{537E1E80-84FD-45A7-8DD8-7C84D1F4376A}" type="pres">
      <dgm:prSet presAssocID="{A5E20FB8-7876-49C0-BA76-CAC08580CFD2}" presName="box" presStyleLbl="node1" presStyleIdx="0" presStyleCnt="1"/>
      <dgm:spPr/>
      <dgm:t>
        <a:bodyPr/>
        <a:lstStyle/>
        <a:p>
          <a:endParaRPr lang="sk-SK"/>
        </a:p>
      </dgm:t>
    </dgm:pt>
    <dgm:pt modelId="{21105A5D-9632-44C5-884C-EDB6FA1EAB62}" type="pres">
      <dgm:prSet presAssocID="{A5E20FB8-7876-49C0-BA76-CAC08580CFD2}" presName="img" presStyleLbl="fgImgPlace1" presStyleIdx="0" presStyleCnt="1" custLinFactNeighborX="2322" custLinFactNeighborY="13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FC6593-F456-4BA6-ABB0-E40190F1E2B7}" type="pres">
      <dgm:prSet presAssocID="{A5E20FB8-7876-49C0-BA76-CAC08580CFD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0B1B497-6074-4605-A04A-A7769DE1A34C}" srcId="{02DF4A6C-5482-4BB8-BDE5-5DD0FBC16463}" destId="{A5E20FB8-7876-49C0-BA76-CAC08580CFD2}" srcOrd="0" destOrd="0" parTransId="{CD861665-22FA-47CB-8CC0-F7AE0C19E7C7}" sibTransId="{99CAA83D-EE26-436B-9ACB-EA1DBD86DE42}"/>
    <dgm:cxn modelId="{FFCBFED0-4BF0-4BDC-85A7-C8F8DAB12B41}" type="presOf" srcId="{A5E20FB8-7876-49C0-BA76-CAC08580CFD2}" destId="{537E1E80-84FD-45A7-8DD8-7C84D1F4376A}" srcOrd="0" destOrd="0" presId="urn:microsoft.com/office/officeart/2005/8/layout/vList4"/>
    <dgm:cxn modelId="{53DFD5A5-912A-4ABC-9334-88AF9455A406}" srcId="{A5E20FB8-7876-49C0-BA76-CAC08580CFD2}" destId="{824FE33F-85C8-4F71-8CD2-00915646297A}" srcOrd="0" destOrd="0" parTransId="{90309029-9335-49F1-ADD3-4BAB3442D080}" sibTransId="{B8C240EC-1CD3-4218-BB8D-26BA20102E0B}"/>
    <dgm:cxn modelId="{A604F778-F34E-4CFE-9026-486160741786}" type="presOf" srcId="{BD2B5BE9-44F9-4DC5-996B-07540DB6E42C}" destId="{D5FC6593-F456-4BA6-ABB0-E40190F1E2B7}" srcOrd="1" destOrd="2" presId="urn:microsoft.com/office/officeart/2005/8/layout/vList4"/>
    <dgm:cxn modelId="{A4899575-20A2-4681-9CDE-2C02D4215A7C}" type="presOf" srcId="{A5E20FB8-7876-49C0-BA76-CAC08580CFD2}" destId="{D5FC6593-F456-4BA6-ABB0-E40190F1E2B7}" srcOrd="1" destOrd="0" presId="urn:microsoft.com/office/officeart/2005/8/layout/vList4"/>
    <dgm:cxn modelId="{D9552697-4150-4221-B075-AD9600569621}" type="presOf" srcId="{824FE33F-85C8-4F71-8CD2-00915646297A}" destId="{D5FC6593-F456-4BA6-ABB0-E40190F1E2B7}" srcOrd="1" destOrd="1" presId="urn:microsoft.com/office/officeart/2005/8/layout/vList4"/>
    <dgm:cxn modelId="{5DD48604-8216-4852-9614-EA3D1C098D17}" type="presOf" srcId="{BD2B5BE9-44F9-4DC5-996B-07540DB6E42C}" destId="{537E1E80-84FD-45A7-8DD8-7C84D1F4376A}" srcOrd="0" destOrd="2" presId="urn:microsoft.com/office/officeart/2005/8/layout/vList4"/>
    <dgm:cxn modelId="{718AAEE9-79D8-40DE-91AA-E680A5891EDD}" type="presOf" srcId="{02DF4A6C-5482-4BB8-BDE5-5DD0FBC16463}" destId="{D8D003DB-DE61-4E5D-8ED6-786A48C518A0}" srcOrd="0" destOrd="0" presId="urn:microsoft.com/office/officeart/2005/8/layout/vList4"/>
    <dgm:cxn modelId="{046A57E3-6262-4B4C-95B4-5D57CB062B5A}" type="presOf" srcId="{824FE33F-85C8-4F71-8CD2-00915646297A}" destId="{537E1E80-84FD-45A7-8DD8-7C84D1F4376A}" srcOrd="0" destOrd="1" presId="urn:microsoft.com/office/officeart/2005/8/layout/vList4"/>
    <dgm:cxn modelId="{D7D7953B-5A15-4978-920A-A409B656D264}" srcId="{A5E20FB8-7876-49C0-BA76-CAC08580CFD2}" destId="{BD2B5BE9-44F9-4DC5-996B-07540DB6E42C}" srcOrd="1" destOrd="0" parTransId="{CD75C99F-B20F-4B6E-8C0C-7282B784066F}" sibTransId="{2D93568A-FC44-4314-A7FF-B02AE43157CE}"/>
    <dgm:cxn modelId="{6964EE2B-43D3-467F-BABC-20D2C66A7ED0}" type="presParOf" srcId="{D8D003DB-DE61-4E5D-8ED6-786A48C518A0}" destId="{4833DC2B-B8A5-49D3-857A-E09DA716E296}" srcOrd="0" destOrd="0" presId="urn:microsoft.com/office/officeart/2005/8/layout/vList4"/>
    <dgm:cxn modelId="{B18FC9FA-96EA-4FE5-A788-150E5D6B4923}" type="presParOf" srcId="{4833DC2B-B8A5-49D3-857A-E09DA716E296}" destId="{537E1E80-84FD-45A7-8DD8-7C84D1F4376A}" srcOrd="0" destOrd="0" presId="urn:microsoft.com/office/officeart/2005/8/layout/vList4"/>
    <dgm:cxn modelId="{242B93B4-7AEE-4E5E-9A72-15304E0D9A8F}" type="presParOf" srcId="{4833DC2B-B8A5-49D3-857A-E09DA716E296}" destId="{21105A5D-9632-44C5-884C-EDB6FA1EAB62}" srcOrd="1" destOrd="0" presId="urn:microsoft.com/office/officeart/2005/8/layout/vList4"/>
    <dgm:cxn modelId="{0478514C-D2E3-4F6C-9B9E-8C71CBA023E8}" type="presParOf" srcId="{4833DC2B-B8A5-49D3-857A-E09DA716E296}" destId="{D5FC6593-F456-4BA6-ABB0-E40190F1E2B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62845-FE2C-418D-8F3B-48EA38159A62}">
      <dsp:nvSpPr>
        <dsp:cNvPr id="0" name=""/>
        <dsp:cNvSpPr/>
      </dsp:nvSpPr>
      <dsp:spPr>
        <a:xfrm>
          <a:off x="1914694" y="376577"/>
          <a:ext cx="1124850" cy="1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 dirty="0"/>
        </a:p>
      </dsp:txBody>
      <dsp:txXfrm>
        <a:off x="1914694" y="376577"/>
        <a:ext cx="1124850" cy="168727"/>
      </dsp:txXfrm>
    </dsp:sp>
    <dsp:sp modelId="{B1DF0276-7519-4CAF-81EF-1DCF8903BD0D}">
      <dsp:nvSpPr>
        <dsp:cNvPr id="0" name=""/>
        <dsp:cNvSpPr/>
      </dsp:nvSpPr>
      <dsp:spPr>
        <a:xfrm>
          <a:off x="608646" y="144020"/>
          <a:ext cx="3509253" cy="22705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F5E5B-8DBD-4C0C-B0BA-9FCCA13DED40}">
      <dsp:nvSpPr>
        <dsp:cNvPr id="0" name=""/>
        <dsp:cNvSpPr/>
      </dsp:nvSpPr>
      <dsp:spPr>
        <a:xfrm>
          <a:off x="5500126" y="376577"/>
          <a:ext cx="1124850" cy="1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 dirty="0"/>
        </a:p>
      </dsp:txBody>
      <dsp:txXfrm>
        <a:off x="5500126" y="376577"/>
        <a:ext cx="1124850" cy="168727"/>
      </dsp:txXfrm>
    </dsp:sp>
    <dsp:sp modelId="{F41FF2B9-537B-4EA8-8DA9-383FF1D3E97A}">
      <dsp:nvSpPr>
        <dsp:cNvPr id="0" name=""/>
        <dsp:cNvSpPr/>
      </dsp:nvSpPr>
      <dsp:spPr>
        <a:xfrm>
          <a:off x="4104456" y="432044"/>
          <a:ext cx="3423798" cy="19921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610E0-0046-4F93-838A-2CCE5D2A7414}">
      <dsp:nvSpPr>
        <dsp:cNvPr id="0" name=""/>
        <dsp:cNvSpPr/>
      </dsp:nvSpPr>
      <dsp:spPr>
        <a:xfrm>
          <a:off x="1048294" y="2626797"/>
          <a:ext cx="1124850" cy="1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 dirty="0"/>
        </a:p>
      </dsp:txBody>
      <dsp:txXfrm>
        <a:off x="1048294" y="2626797"/>
        <a:ext cx="1124850" cy="168727"/>
      </dsp:txXfrm>
    </dsp:sp>
    <dsp:sp modelId="{4C7EB993-6439-492F-9A1B-AF3465618C6F}">
      <dsp:nvSpPr>
        <dsp:cNvPr id="0" name=""/>
        <dsp:cNvSpPr/>
      </dsp:nvSpPr>
      <dsp:spPr>
        <a:xfrm>
          <a:off x="864094" y="2448272"/>
          <a:ext cx="2498462" cy="151474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A5135-4A79-4CA6-9054-2889F58B5441}">
      <dsp:nvSpPr>
        <dsp:cNvPr id="0" name=""/>
        <dsp:cNvSpPr/>
      </dsp:nvSpPr>
      <dsp:spPr>
        <a:xfrm>
          <a:off x="4994730" y="2623186"/>
          <a:ext cx="1124850" cy="168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900" kern="1200" dirty="0"/>
        </a:p>
      </dsp:txBody>
      <dsp:txXfrm>
        <a:off x="4994730" y="2623186"/>
        <a:ext cx="1124850" cy="168727"/>
      </dsp:txXfrm>
    </dsp:sp>
    <dsp:sp modelId="{0AA9D0A5-9B3F-4084-B559-E9380F00C8FE}">
      <dsp:nvSpPr>
        <dsp:cNvPr id="0" name=""/>
        <dsp:cNvSpPr/>
      </dsp:nvSpPr>
      <dsp:spPr>
        <a:xfrm>
          <a:off x="3340345" y="2394831"/>
          <a:ext cx="5156598" cy="19976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6E616-8BE5-4BFD-B7B5-AF489446E537}">
      <dsp:nvSpPr>
        <dsp:cNvPr id="0" name=""/>
        <dsp:cNvSpPr/>
      </dsp:nvSpPr>
      <dsp:spPr>
        <a:xfrm>
          <a:off x="0" y="1449"/>
          <a:ext cx="7596336" cy="1483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solidFill>
                <a:srgbClr val="FF0000"/>
              </a:solidFill>
            </a:rPr>
            <a:t>výtvarné</a:t>
          </a:r>
          <a:endParaRPr lang="sk-SK" sz="32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maliarstvo</a:t>
          </a:r>
          <a:endParaRPr lang="sk-S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sochárstvo, architektúra</a:t>
          </a:r>
          <a:endParaRPr lang="sk-SK" sz="2400" kern="1200" dirty="0"/>
        </a:p>
      </dsp:txBody>
      <dsp:txXfrm>
        <a:off x="1667600" y="1449"/>
        <a:ext cx="5928735" cy="1483334"/>
      </dsp:txXfrm>
    </dsp:sp>
    <dsp:sp modelId="{CBA2A8D8-9E09-4AEF-A798-8B30F99DE85A}">
      <dsp:nvSpPr>
        <dsp:cNvPr id="0" name=""/>
        <dsp:cNvSpPr/>
      </dsp:nvSpPr>
      <dsp:spPr>
        <a:xfrm>
          <a:off x="148333" y="148333"/>
          <a:ext cx="1519267" cy="11866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EBDD2-A8F5-41C9-AC53-8E823BCAC271}">
      <dsp:nvSpPr>
        <dsp:cNvPr id="0" name=""/>
        <dsp:cNvSpPr/>
      </dsp:nvSpPr>
      <dsp:spPr>
        <a:xfrm>
          <a:off x="0" y="0"/>
          <a:ext cx="7596336" cy="1584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100" kern="1200" dirty="0" smtClean="0">
              <a:solidFill>
                <a:srgbClr val="FF0000"/>
              </a:solidFill>
            </a:rPr>
            <a:t>hudobné</a:t>
          </a:r>
          <a:endParaRPr lang="sk-SK" sz="31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vokálne</a:t>
          </a:r>
          <a:endParaRPr lang="sk-S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inštrumentálne</a:t>
          </a:r>
          <a:endParaRPr lang="sk-SK" sz="2400" kern="1200" dirty="0"/>
        </a:p>
      </dsp:txBody>
      <dsp:txXfrm>
        <a:off x="1677684" y="0"/>
        <a:ext cx="5918651" cy="1584175"/>
      </dsp:txXfrm>
    </dsp:sp>
    <dsp:sp modelId="{AE31AE7D-98A6-476B-AEEC-2C6C8867B88D}">
      <dsp:nvSpPr>
        <dsp:cNvPr id="0" name=""/>
        <dsp:cNvSpPr/>
      </dsp:nvSpPr>
      <dsp:spPr>
        <a:xfrm>
          <a:off x="186706" y="150876"/>
          <a:ext cx="1519267" cy="1267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B2BD2-E469-4767-B35C-4720C55BBF38}">
      <dsp:nvSpPr>
        <dsp:cNvPr id="0" name=""/>
        <dsp:cNvSpPr/>
      </dsp:nvSpPr>
      <dsp:spPr>
        <a:xfrm>
          <a:off x="0" y="0"/>
          <a:ext cx="7596336" cy="144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solidFill>
                <a:srgbClr val="FF0000"/>
              </a:solidFill>
            </a:rPr>
            <a:t>slovesné</a:t>
          </a:r>
          <a:endParaRPr lang="sk-SK" sz="32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literatúra: lyrika, epika, dráma</a:t>
          </a:r>
          <a:endParaRPr lang="sk-SK" sz="2400" kern="1200" dirty="0"/>
        </a:p>
      </dsp:txBody>
      <dsp:txXfrm>
        <a:off x="1663283" y="0"/>
        <a:ext cx="5933052" cy="1440160"/>
      </dsp:txXfrm>
    </dsp:sp>
    <dsp:sp modelId="{FFCAC952-5453-4662-9BC2-8171E9F8BFE9}">
      <dsp:nvSpPr>
        <dsp:cNvPr id="0" name=""/>
        <dsp:cNvSpPr/>
      </dsp:nvSpPr>
      <dsp:spPr>
        <a:xfrm>
          <a:off x="150708" y="240022"/>
          <a:ext cx="1549090" cy="10220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1E80-84FD-45A7-8DD8-7C84D1F4376A}">
      <dsp:nvSpPr>
        <dsp:cNvPr id="0" name=""/>
        <dsp:cNvSpPr/>
      </dsp:nvSpPr>
      <dsp:spPr>
        <a:xfrm>
          <a:off x="0" y="0"/>
          <a:ext cx="7596336" cy="144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>
              <a:solidFill>
                <a:srgbClr val="FF0000"/>
              </a:solidFill>
            </a:rPr>
            <a:t>dramatické</a:t>
          </a:r>
          <a:endParaRPr lang="sk-SK" sz="28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200" kern="1200" dirty="0" smtClean="0"/>
            <a:t>tragédia, komédia</a:t>
          </a:r>
          <a:endParaRPr lang="sk-SK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200" kern="1200" dirty="0" smtClean="0"/>
            <a:t>scenáristka, dramaturgia, herecká tvorba</a:t>
          </a:r>
          <a:endParaRPr lang="sk-SK" sz="2200" kern="1200" dirty="0"/>
        </a:p>
      </dsp:txBody>
      <dsp:txXfrm>
        <a:off x="1663283" y="0"/>
        <a:ext cx="5933052" cy="1440160"/>
      </dsp:txXfrm>
    </dsp:sp>
    <dsp:sp modelId="{21105A5D-9632-44C5-884C-EDB6FA1EAB62}">
      <dsp:nvSpPr>
        <dsp:cNvPr id="0" name=""/>
        <dsp:cNvSpPr/>
      </dsp:nvSpPr>
      <dsp:spPr>
        <a:xfrm>
          <a:off x="179293" y="160019"/>
          <a:ext cx="1519267" cy="11521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88F67-0A3A-41EE-9B14-298B4F67FDC2}" type="datetimeFigureOut">
              <a:rPr lang="sk-SK" smtClean="0"/>
              <a:t>28.5.2014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301B-C93E-44A4-A18F-F689F2DC622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56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1301B-C93E-44A4-A18F-F689F2DC6226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79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1301B-C93E-44A4-A18F-F689F2DC6226}" type="slidenum">
              <a:rPr lang="sk-SK" smtClean="0"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17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85-5B9B-4E27-866D-20B9CCC3E015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6CD2-5F8F-4255-8C85-1C0BC781CE9B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6566-AFD1-4B92-A282-6E13078ADDC9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9B3B-0D68-4B48-9977-FC384836B15C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3621-504C-482B-8000-2FDDF02E174B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A02-3087-42BC-B971-D765E441DC31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BFA6-1E42-47D8-8B33-0DB5C22B4993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ACB8-87E1-4088-ABE1-A0ED8377E0C4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67BA-E840-40B3-8575-FF4372E365AC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2847975" cy="365125"/>
          </a:xfrm>
        </p:spPr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468E-5CCD-4AB6-8CD1-03D9E268B188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E64F-E5A5-42DC-9390-47E04DD0FD79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1311-C14A-4E2E-ABC3-303B453AF199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31D2-608E-4381-BD55-50EFE132F9C1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A49-919D-4405-9F32-9E013ADB17FA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1035-9D32-4AE2-B82C-F2AB01553D8B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14DA-B986-4147-BEBC-A2654E7840CF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D63E-B2DA-4098-B97A-94FC7601F6F4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C9CA-2D41-4943-A35A-BF99E247C7E0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60E3-1D4A-4118-B7FB-1116EBA55AAA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EAE-E6F0-43A1-8F17-96F16717C6BC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5896-5620-4179-B2A0-75294D3F2CBF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2847975" cy="365125"/>
          </a:xfrm>
        </p:spPr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BC5-EDDE-400C-8976-ABE2738D09AA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2CC-1B56-489F-8AC3-F6F85EAD1FCC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D25D-53F7-4327-A842-4C1E40BCDE5D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1E71-9508-46E3-859C-C3FC15458C2A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545F-756A-4CC6-878D-CACB840A0E26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4E2-79EA-4FC2-BE06-BC481289625C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7C2E-4B58-4BDC-A430-C08920E788F5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2096-4067-4503-91F9-82D10CFCA27C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318C-82A2-4324-87F6-DBEA9359A802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2847975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4348-3C7C-4EF2-AE77-3640C3CC2902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74D4-7B5E-40E0-91FF-7E404FE18C21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ACB9-94AB-4669-A350-EC0126B798BA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5AAEA7-35D8-4E16-B630-578477024AA3}" type="datetime1">
              <a:rPr lang="sk-SK" smtClean="0"/>
              <a:t>28.5.2014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5BD413-4D87-4FF1-8B56-EAF75383943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aoblený obdĺžnik 8">
            <a:hlinkClick r:id="" action="ppaction://hlinkshowjump?jump=nextslide"/>
          </p:cNvPr>
          <p:cNvSpPr/>
          <p:nvPr userDrawn="1"/>
        </p:nvSpPr>
        <p:spPr>
          <a:xfrm>
            <a:off x="-10492" y="6200316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ĎALEJ</a:t>
            </a:r>
            <a:endParaRPr lang="sk-SK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aoblený obdĺžnik 9">
            <a:hlinkClick r:id="" action="ppaction://hlinkshowjump?jump=previousslide"/>
          </p:cNvPr>
          <p:cNvSpPr/>
          <p:nvPr userDrawn="1"/>
        </p:nvSpPr>
        <p:spPr>
          <a:xfrm>
            <a:off x="1213644" y="6209928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SPÄŤ</a:t>
            </a:r>
            <a:endParaRPr lang="sk-SK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aoblený obdĺžnik 10">
            <a:hlinkClick r:id="" action="ppaction://hlinkshowjump?jump=endshow"/>
          </p:cNvPr>
          <p:cNvSpPr/>
          <p:nvPr userDrawn="1"/>
        </p:nvSpPr>
        <p:spPr>
          <a:xfrm>
            <a:off x="2445792" y="6217734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KONIEC</a:t>
            </a:r>
            <a:endParaRPr lang="sk-SK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2" descr="C:\Users\PC\AppData\Local\Microsoft\Windows\Temporary Internet Files\Content.IE5\E9N1VVPV\MC900097511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503"/>
            <a:ext cx="899592" cy="10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85AFA6-B822-4FD5-A7D8-59CBD26E3C65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Zaoblený obdĺžnik 8">
            <a:hlinkClick r:id="" action="ppaction://hlinkshowjump?jump=nextslide"/>
          </p:cNvPr>
          <p:cNvSpPr/>
          <p:nvPr userDrawn="1"/>
        </p:nvSpPr>
        <p:spPr>
          <a:xfrm>
            <a:off x="-10492" y="6200316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ĎALEJ</a:t>
            </a:r>
            <a:endParaRPr lang="sk-SK" b="1" dirty="0">
              <a:ln w="12700">
                <a:solidFill>
                  <a:srgbClr val="E4E9EF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aoblený obdĺžnik 9">
            <a:hlinkClick r:id="" action="ppaction://hlinkshowjump?jump=previousslide"/>
          </p:cNvPr>
          <p:cNvSpPr/>
          <p:nvPr userDrawn="1"/>
        </p:nvSpPr>
        <p:spPr>
          <a:xfrm>
            <a:off x="1213644" y="6209928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SPÄŤ</a:t>
            </a:r>
            <a:endParaRPr lang="sk-SK" b="1" dirty="0">
              <a:ln w="12700">
                <a:solidFill>
                  <a:srgbClr val="E4E9EF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aoblený obdĺžnik 10">
            <a:hlinkClick r:id="" action="ppaction://hlinkshowjump?jump=endshow"/>
          </p:cNvPr>
          <p:cNvSpPr/>
          <p:nvPr userDrawn="1"/>
        </p:nvSpPr>
        <p:spPr>
          <a:xfrm>
            <a:off x="2445792" y="6217734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KONIEC</a:t>
            </a:r>
            <a:endParaRPr lang="sk-SK" b="1" dirty="0">
              <a:ln w="12700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2" descr="C:\Users\PC\AppData\Local\Microsoft\Windows\Temporary Internet Files\Content.IE5\E9N1VVPV\MC900097511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503"/>
            <a:ext cx="1043608" cy="11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F28AC1-83BC-4A69-9EEF-02DD15D471CA}" type="datetime1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28.5.2014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Zaoblený obdĺžnik 8">
            <a:hlinkClick r:id="" action="ppaction://hlinkshowjump?jump=nextslide"/>
          </p:cNvPr>
          <p:cNvSpPr/>
          <p:nvPr userDrawn="1"/>
        </p:nvSpPr>
        <p:spPr>
          <a:xfrm>
            <a:off x="-10492" y="6200316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ĎALEJ</a:t>
            </a:r>
            <a:endParaRPr lang="sk-SK" b="1" dirty="0">
              <a:ln w="12700">
                <a:solidFill>
                  <a:srgbClr val="E4E9EF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aoblený obdĺžnik 9">
            <a:hlinkClick r:id="" action="ppaction://hlinkshowjump?jump=previousslide"/>
          </p:cNvPr>
          <p:cNvSpPr/>
          <p:nvPr userDrawn="1"/>
        </p:nvSpPr>
        <p:spPr>
          <a:xfrm>
            <a:off x="1213644" y="6209928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SPÄŤ</a:t>
            </a:r>
            <a:endParaRPr lang="sk-SK" b="1" dirty="0">
              <a:ln w="12700">
                <a:solidFill>
                  <a:srgbClr val="E4E9EF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aoblený obdĺžnik 10">
            <a:hlinkClick r:id="" action="ppaction://hlinkshowjump?jump=endshow"/>
          </p:cNvPr>
          <p:cNvSpPr/>
          <p:nvPr userDrawn="1"/>
        </p:nvSpPr>
        <p:spPr>
          <a:xfrm>
            <a:off x="2445792" y="6217734"/>
            <a:ext cx="1224136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n w="18000">
                  <a:solidFill>
                    <a:srgbClr val="9C5252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KONIEC</a:t>
            </a:r>
            <a:endParaRPr lang="sk-SK" b="1" dirty="0">
              <a:ln w="12700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2" descr="C:\Users\PC\AppData\Local\Microsoft\Windows\Temporary Internet Files\Content.IE5\E9N1VVPV\MC900097511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503"/>
            <a:ext cx="1043608" cy="11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83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Ve&#318;k&#253;%20slovn&#237;k%20cudz&#237;ch%20slov.pdf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voltaire.netkosice.sk/docs/vscs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gUv9Qtyhfw" TargetMode="External"/><Relationship Id="rId2" Type="http://schemas.openxmlformats.org/officeDocument/2006/relationships/hyperlink" Target="http://www.google-obrazky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3467471"/>
          </a:xfrm>
        </p:spPr>
        <p:txBody>
          <a:bodyPr/>
          <a:lstStyle/>
          <a:p>
            <a:r>
              <a:rPr lang="sk-SK" dirty="0" smtClean="0"/>
              <a:t>LITERATÚRA</a:t>
            </a:r>
            <a:br>
              <a:rPr lang="sk-SK" dirty="0" smtClean="0"/>
            </a:br>
            <a:r>
              <a:rPr lang="sk-SK" dirty="0"/>
              <a:t> </a:t>
            </a:r>
            <a:r>
              <a:rPr lang="sk-SK" dirty="0" smtClean="0"/>
              <a:t>DRUHY UMENIA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Všeobecné pojmy</a:t>
            </a:r>
            <a:endParaRPr lang="sk-SK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84784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4800" dirty="0">
                <a:solidFill>
                  <a:srgbClr val="FF0000"/>
                </a:solidFill>
              </a:rPr>
              <a:t>s</a:t>
            </a:r>
            <a:r>
              <a:rPr lang="sk-SK" sz="4800" dirty="0" smtClean="0">
                <a:solidFill>
                  <a:srgbClr val="FF0000"/>
                </a:solidFill>
              </a:rPr>
              <a:t>lovesné umenie - </a:t>
            </a:r>
            <a:r>
              <a:rPr lang="sk-SK" sz="4800" dirty="0">
                <a:solidFill>
                  <a:srgbClr val="FF0000"/>
                </a:solidFill>
              </a:rPr>
              <a:t>l</a:t>
            </a:r>
            <a:r>
              <a:rPr lang="sk-SK" sz="4800" dirty="0" smtClean="0">
                <a:solidFill>
                  <a:srgbClr val="FF0000"/>
                </a:solidFill>
              </a:rPr>
              <a:t>iteratúra</a:t>
            </a:r>
            <a:endParaRPr lang="sk-SK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1224136"/>
          </a:xfrm>
        </p:spPr>
        <p:txBody>
          <a:bodyPr/>
          <a:lstStyle/>
          <a:p>
            <a:r>
              <a:rPr lang="sk-SK" dirty="0" smtClean="0"/>
              <a:t>Slovo LITERATÚRA pochádza </a:t>
            </a:r>
          </a:p>
          <a:p>
            <a:r>
              <a:rPr lang="sk-SK" dirty="0" smtClean="0"/>
              <a:t>z latinského (</a:t>
            </a:r>
            <a:r>
              <a:rPr lang="sk-SK" dirty="0" err="1" smtClean="0"/>
              <a:t>littera</a:t>
            </a:r>
            <a:r>
              <a:rPr lang="sk-SK" dirty="0" smtClean="0"/>
              <a:t>)-písmeno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10</a:t>
            </a:fld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4041648" cy="4569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sz="3000" b="1" u="sng" dirty="0" smtClean="0">
              <a:solidFill>
                <a:schemeClr val="bg1"/>
              </a:solidFill>
            </a:endParaRPr>
          </a:p>
          <a:p>
            <a:endParaRPr lang="sk-SK" sz="3600" b="1" u="sng" dirty="0" smtClean="0">
              <a:solidFill>
                <a:schemeClr val="bg1"/>
              </a:solidFill>
            </a:endParaRPr>
          </a:p>
          <a:p>
            <a:r>
              <a:rPr lang="sk-SK" sz="3600" b="1" u="sng" dirty="0" smtClean="0">
                <a:solidFill>
                  <a:schemeClr val="bg1"/>
                </a:solidFill>
              </a:rPr>
              <a:t>v širšom </a:t>
            </a:r>
            <a:r>
              <a:rPr lang="sk-SK" sz="3600" b="1" u="sng" dirty="0">
                <a:solidFill>
                  <a:schemeClr val="bg1"/>
                </a:solidFill>
              </a:rPr>
              <a:t>zmysle </a:t>
            </a:r>
            <a:r>
              <a:rPr lang="sk-SK" sz="3600" b="1" u="sng" dirty="0" smtClean="0">
                <a:solidFill>
                  <a:schemeClr val="bg1"/>
                </a:solidFill>
              </a:rPr>
              <a:t>slova</a:t>
            </a:r>
          </a:p>
          <a:p>
            <a:pPr marL="400050" lvl="1" indent="0">
              <a:buNone/>
            </a:pPr>
            <a:r>
              <a:rPr lang="sk-SK" sz="3800" dirty="0" smtClean="0">
                <a:solidFill>
                  <a:srgbClr val="FF0000"/>
                </a:solidFill>
              </a:rPr>
              <a:t>všetky </a:t>
            </a:r>
            <a:r>
              <a:rPr lang="sk-SK" sz="3800" dirty="0">
                <a:solidFill>
                  <a:srgbClr val="FF0000"/>
                </a:solidFill>
              </a:rPr>
              <a:t>slovesné diela </a:t>
            </a:r>
            <a:r>
              <a:rPr lang="sk-SK" sz="3800" dirty="0"/>
              <a:t>rozmanitej povahy t.j. neumelecké texty (vedecké, politické, právnické, náboženské, publicistické) </a:t>
            </a:r>
            <a:br>
              <a:rPr lang="sk-SK" sz="3800" dirty="0"/>
            </a:br>
            <a:r>
              <a:rPr lang="sk-SK" sz="3800" dirty="0"/>
              <a:t>ako aj umelecké</a:t>
            </a:r>
          </a:p>
          <a:p>
            <a:pPr lvl="1"/>
            <a:endParaRPr lang="sk-SK" sz="38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4"/>
          </p:nvPr>
        </p:nvSpPr>
        <p:spPr>
          <a:xfrm>
            <a:off x="4499992" y="2924944"/>
            <a:ext cx="4041648" cy="3049091"/>
          </a:xfrm>
        </p:spPr>
        <p:txBody>
          <a:bodyPr>
            <a:normAutofit fontScale="92500" lnSpcReduction="10000"/>
          </a:bodyPr>
          <a:lstStyle/>
          <a:p>
            <a:r>
              <a:rPr lang="sk-SK" sz="3000" b="1" u="sng" dirty="0" smtClean="0">
                <a:solidFill>
                  <a:schemeClr val="bg1"/>
                </a:solidFill>
              </a:rPr>
              <a:t>v užšom </a:t>
            </a:r>
            <a:r>
              <a:rPr lang="sk-SK" sz="3000" b="1" u="sng" dirty="0">
                <a:solidFill>
                  <a:schemeClr val="bg1"/>
                </a:solidFill>
              </a:rPr>
              <a:t>zmysle slova</a:t>
            </a:r>
            <a:r>
              <a:rPr lang="sk-SK" sz="3000" dirty="0"/>
              <a:t> </a:t>
            </a:r>
          </a:p>
          <a:p>
            <a:pPr marL="400050" lvl="1" indent="0">
              <a:buNone/>
            </a:pPr>
            <a:r>
              <a:rPr lang="sk-SK" sz="3000" dirty="0" smtClean="0">
                <a:solidFill>
                  <a:srgbClr val="FF0000"/>
                </a:solidFill>
              </a:rPr>
              <a:t>iba </a:t>
            </a:r>
            <a:r>
              <a:rPr lang="sk-SK" sz="3000" dirty="0">
                <a:solidFill>
                  <a:srgbClr val="FF0000"/>
                </a:solidFill>
              </a:rPr>
              <a:t>diela umeleckej povahy</a:t>
            </a:r>
            <a:r>
              <a:rPr lang="sk-SK" sz="3000" dirty="0"/>
              <a:t>, čiže texty vytvorené a napísané s estetickým zámerom </a:t>
            </a:r>
            <a:br>
              <a:rPr lang="sk-SK" sz="3000" dirty="0"/>
            </a:br>
            <a:r>
              <a:rPr lang="sk-SK" sz="3000" dirty="0"/>
              <a:t>(s umelecko-estetickou funkciou)</a:t>
            </a:r>
          </a:p>
          <a:p>
            <a:endParaRPr lang="sk-SK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5" y="138325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5967" cy="604664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nn-NO" dirty="0" smtClean="0"/>
              <a:t>význam </a:t>
            </a:r>
            <a:r>
              <a:rPr lang="nn-NO" dirty="0"/>
              <a:t>slova literatúra – dvojaké chápanie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43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600200"/>
          </a:xfrm>
        </p:spPr>
        <p:txBody>
          <a:bodyPr/>
          <a:lstStyle/>
          <a:p>
            <a:r>
              <a:rPr lang="sk-SK" dirty="0" smtClean="0"/>
              <a:t>FUNKCIA LITERATÚRY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</a:rPr>
              <a:t>Estetická</a:t>
            </a:r>
          </a:p>
          <a:p>
            <a:r>
              <a:rPr lang="sk-SK" sz="4800" dirty="0">
                <a:solidFill>
                  <a:srgbClr val="FFFF00"/>
                </a:solidFill>
              </a:rPr>
              <a:t>Výchovná</a:t>
            </a:r>
          </a:p>
          <a:p>
            <a:r>
              <a:rPr lang="sk-SK" sz="4800" dirty="0">
                <a:solidFill>
                  <a:schemeClr val="tx2">
                    <a:lumMod val="10000"/>
                  </a:schemeClr>
                </a:solidFill>
              </a:rPr>
              <a:t>Náučná</a:t>
            </a:r>
          </a:p>
          <a:p>
            <a:r>
              <a:rPr lang="sk-SK" sz="4800" dirty="0">
                <a:solidFill>
                  <a:schemeClr val="accent2">
                    <a:lumMod val="75000"/>
                  </a:schemeClr>
                </a:solidFill>
              </a:rPr>
              <a:t>Poznávacia</a:t>
            </a:r>
          </a:p>
          <a:p>
            <a:r>
              <a:rPr lang="sk-SK" sz="4800" dirty="0">
                <a:solidFill>
                  <a:schemeClr val="accent5">
                    <a:lumMod val="75000"/>
                  </a:schemeClr>
                </a:solidFill>
              </a:rPr>
              <a:t>Zábavná </a:t>
            </a:r>
          </a:p>
          <a:p>
            <a:endParaRPr lang="sk-SK" sz="4800" dirty="0"/>
          </a:p>
          <a:p>
            <a:endParaRPr lang="sk-SK" sz="4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11</a:t>
            </a:fld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45224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/>
          <a:lstStyle/>
          <a:p>
            <a:r>
              <a:rPr lang="sk-SK" dirty="0"/>
              <a:t>ČLENENIE LITERATÚRY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4497388" cy="648072"/>
          </a:xfrm>
        </p:spPr>
        <p:txBody>
          <a:bodyPr/>
          <a:lstStyle/>
          <a:p>
            <a:r>
              <a:rPr lang="sk-SK" sz="2800" dirty="0" smtClean="0">
                <a:solidFill>
                  <a:srgbClr val="FF0000"/>
                </a:solidFill>
              </a:rPr>
              <a:t>A)  VECNÁ LITERATÚRA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12</a:t>
            </a:fld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dirty="0"/>
              <a:t>súbor všetkých </a:t>
            </a:r>
            <a:r>
              <a:rPr lang="sk-SK" dirty="0" smtClean="0"/>
              <a:t>písomných prejavov </a:t>
            </a:r>
            <a:r>
              <a:rPr lang="sk-SK" dirty="0"/>
              <a:t>okrem umeleckej literatúry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1. odborná </a:t>
            </a:r>
            <a:r>
              <a:rPr lang="sk-SK" dirty="0">
                <a:solidFill>
                  <a:schemeClr val="bg1"/>
                </a:solidFill>
              </a:rPr>
              <a:t>literatúra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2. publicistická </a:t>
            </a:r>
            <a:r>
              <a:rPr lang="sk-SK" dirty="0">
                <a:solidFill>
                  <a:schemeClr val="bg1"/>
                </a:solidFill>
              </a:rPr>
              <a:t>literatúra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3. administratívna </a:t>
            </a:r>
            <a:r>
              <a:rPr lang="sk-SK" dirty="0">
                <a:solidFill>
                  <a:schemeClr val="bg1"/>
                </a:solidFill>
              </a:rPr>
              <a:t>literatúra</a:t>
            </a:r>
          </a:p>
          <a:p>
            <a:r>
              <a:rPr lang="sk-SK" dirty="0" smtClean="0"/>
              <a:t> </a:t>
            </a:r>
            <a:r>
              <a:rPr lang="sk-SK" dirty="0"/>
              <a:t>poskytuje informácie </a:t>
            </a:r>
            <a:r>
              <a:rPr lang="sk-SK" dirty="0" smtClean="0"/>
              <a:t>                       zodpovedajúce </a:t>
            </a:r>
            <a:r>
              <a:rPr lang="sk-SK" dirty="0"/>
              <a:t>realite</a:t>
            </a:r>
          </a:p>
          <a:p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1" y="1916834"/>
            <a:ext cx="367240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79" y="1556792"/>
            <a:ext cx="4320750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79" y="3212976"/>
            <a:ext cx="4320749" cy="28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1" y="836712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2617" cy="1472113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ČLENENIE LITERATÚRY</a:t>
            </a:r>
            <a:br>
              <a:rPr lang="sk-SK" dirty="0" smtClean="0"/>
            </a:br>
            <a:r>
              <a:rPr lang="sk-SK" sz="2800" dirty="0" smtClean="0">
                <a:solidFill>
                  <a:srgbClr val="FF0000"/>
                </a:solidFill>
              </a:rPr>
              <a:t>B) UMELECKÁ  LITERATÚRA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13</a:t>
            </a:fld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" y="3588873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447">
            <a:off x="3417020" y="1723997"/>
            <a:ext cx="2715205" cy="20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345">
            <a:off x="1635845" y="1723997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57225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883">
            <a:off x="3445470" y="2726833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931">
            <a:off x="1769340" y="3441236"/>
            <a:ext cx="1724025" cy="260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" y="1725712"/>
            <a:ext cx="1638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29" y="4304465"/>
            <a:ext cx="1535431" cy="249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98" y="4387532"/>
            <a:ext cx="1818359" cy="24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936">
            <a:off x="5978363" y="1868292"/>
            <a:ext cx="3048000" cy="25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8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5279505" cy="4116231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        </a:t>
            </a:r>
            <a:r>
              <a:rPr lang="sk-SK" sz="4400" dirty="0" smtClean="0"/>
              <a:t/>
            </a:r>
            <a:br>
              <a:rPr lang="sk-SK" sz="4400" dirty="0" smtClean="0"/>
            </a:b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51920" y="3789040"/>
            <a:ext cx="5292080" cy="2337123"/>
          </a:xfrm>
        </p:spPr>
        <p:txBody>
          <a:bodyPr>
            <a:normAutofit fontScale="85000" lnSpcReduction="20000"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 	beletria</a:t>
            </a:r>
          </a:p>
          <a:p>
            <a:r>
              <a:rPr lang="sk-SK" sz="4800" b="1" dirty="0">
                <a:solidFill>
                  <a:srgbClr val="FF0000"/>
                </a:solidFill>
              </a:rPr>
              <a:t>	 </a:t>
            </a:r>
            <a:r>
              <a:rPr lang="sk-SK" sz="4800" b="1" dirty="0" smtClean="0">
                <a:solidFill>
                  <a:srgbClr val="FF0000"/>
                </a:solidFill>
              </a:rPr>
              <a:t>    krásna literatúra	</a:t>
            </a:r>
            <a:r>
              <a:rPr lang="sk-SK" sz="2400" b="1" dirty="0" smtClean="0">
                <a:solidFill>
                  <a:srgbClr val="FF0000"/>
                </a:solidFill>
              </a:rPr>
              <a:t>	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2402" y="199001"/>
            <a:ext cx="5571927" cy="5978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   </a:t>
            </a:r>
            <a:r>
              <a:rPr lang="sk-SK" sz="4400" dirty="0" smtClean="0">
                <a:solidFill>
                  <a:srgbClr val="FF0000"/>
                </a:solidFill>
              </a:rPr>
              <a:t>Umelecká literatúra</a:t>
            </a:r>
          </a:p>
          <a:p>
            <a:r>
              <a:rPr lang="sk-SK" sz="3600" dirty="0" smtClean="0"/>
              <a:t>takisto </a:t>
            </a:r>
            <a:r>
              <a:rPr lang="sk-SK" sz="3600" dirty="0"/>
              <a:t>vychádza z reality, no predpokladom na </a:t>
            </a:r>
            <a:r>
              <a:rPr lang="sk-SK" sz="3600" dirty="0" smtClean="0"/>
              <a:t>   umelecké     zovšeobecňovanie </a:t>
            </a:r>
            <a:r>
              <a:rPr lang="sk-SK" sz="3600" dirty="0"/>
              <a:t>javov skutočnosti je </a:t>
            </a:r>
            <a:r>
              <a:rPr lang="sk-SK" sz="3600" u="sng" dirty="0" smtClean="0"/>
              <a:t>fikcia</a:t>
            </a:r>
          </a:p>
          <a:p>
            <a:r>
              <a:rPr lang="sk-SK" sz="3600" dirty="0" smtClean="0"/>
              <a:t>prvoradú </a:t>
            </a:r>
            <a:r>
              <a:rPr lang="sk-SK" sz="3600" dirty="0"/>
              <a:t>úlohu </a:t>
            </a:r>
            <a:r>
              <a:rPr lang="sk-SK" sz="3600" dirty="0" smtClean="0"/>
              <a:t>má autorova </a:t>
            </a:r>
            <a:r>
              <a:rPr lang="sk-SK" sz="3600" dirty="0"/>
              <a:t>fantázia</a:t>
            </a:r>
          </a:p>
          <a:p>
            <a:r>
              <a:rPr lang="sk-SK" sz="3600" dirty="0"/>
              <a:t>jej súčasťou je </a:t>
            </a:r>
            <a:r>
              <a:rPr lang="sk-SK" sz="3600" u="sng" dirty="0" smtClean="0"/>
              <a:t>folklór</a:t>
            </a:r>
            <a:r>
              <a:rPr lang="sk-SK" sz="3600" dirty="0" smtClean="0"/>
              <a:t>  (diela </a:t>
            </a:r>
            <a:r>
              <a:rPr lang="sk-SK" sz="3600" dirty="0"/>
              <a:t>ústnej ľudovej </a:t>
            </a:r>
            <a:r>
              <a:rPr lang="sk-SK" sz="3600" dirty="0" smtClean="0"/>
              <a:t>slovesnosti)</a:t>
            </a:r>
            <a:endParaRPr lang="sk-SK" sz="36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14</a:t>
            </a:fld>
            <a:endParaRPr lang="sk-SK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608734"/>
            <a:ext cx="4076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s://encrypted-tbn1.gstatic.com/images?q=tbn:ANd9GcTRGf11-UQVK7qWbXNhpzTcEGqqiqbtEElcY_AYT7FGhi11UUmj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59" y="5641082"/>
            <a:ext cx="4076700" cy="12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encrypted-tbn1.gstatic.com/images?q=tbn:ANd9GcTRGf11-UQVK7qWbXNhpzTcEGqqiqbtEElcY_AYT7FGhi11UUm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50692"/>
            <a:ext cx="4100388" cy="19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s://encrypted-tbn1.gstatic.com/images?q=tbn:ANd9GcTRGf11-UQVK7qWbXNhpzTcEGqqiqbtEElcY_AYT7FGhi11UUm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84784"/>
            <a:ext cx="40767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90" y="692696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install\AppData\Local\Microsoft\Windows\Temporary Internet Files\Content.IE5\93EU1KKV\MC900432665[1]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01" y="5063030"/>
            <a:ext cx="2155455" cy="2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292080" y="56410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sk-SK" dirty="0" smtClean="0">
                <a:solidFill>
                  <a:schemeClr val="bg1"/>
                </a:solidFill>
              </a:rPr>
              <a:t>tr. 134-5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4624" y="0"/>
            <a:ext cx="9731424" cy="1600200"/>
          </a:xfrm>
        </p:spPr>
        <p:txBody>
          <a:bodyPr/>
          <a:lstStyle/>
          <a:p>
            <a:r>
              <a:rPr lang="sk-SK" dirty="0" smtClean="0"/>
              <a:t>  Delenie </a:t>
            </a:r>
            <a:br>
              <a:rPr lang="sk-SK" dirty="0" smtClean="0"/>
            </a:br>
            <a:r>
              <a:rPr lang="sk-SK" dirty="0" smtClean="0"/>
              <a:t>umeleckej literatúry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15</a:t>
            </a:fld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07504" y="177281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FFFF00"/>
                </a:solidFill>
              </a:rPr>
              <a:t>Literatúra faktu</a:t>
            </a:r>
            <a:endParaRPr lang="sk-SK" sz="4000" dirty="0">
              <a:solidFill>
                <a:srgbClr val="FFFF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FFFF00"/>
                </a:solidFill>
              </a:rPr>
              <a:t>Dobrodružná literatúra</a:t>
            </a:r>
            <a:endParaRPr lang="sk-SK" sz="4000" dirty="0">
              <a:solidFill>
                <a:srgbClr val="FFFF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FFFF00"/>
                </a:solidFill>
              </a:rPr>
              <a:t>Science-fiction</a:t>
            </a:r>
            <a:endParaRPr lang="sk-SK" sz="4000" dirty="0">
              <a:solidFill>
                <a:srgbClr val="FFFF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FFFF00"/>
                </a:solidFill>
              </a:rPr>
              <a:t>Populárna literatúra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FFFF00"/>
                </a:solidFill>
              </a:rPr>
              <a:t>Literatúra </a:t>
            </a:r>
            <a:r>
              <a:rPr lang="sk-SK" sz="4000" dirty="0">
                <a:solidFill>
                  <a:srgbClr val="FFFF00"/>
                </a:solidFill>
              </a:rPr>
              <a:t>pre deti a </a:t>
            </a:r>
            <a:r>
              <a:rPr lang="sk-SK" sz="4000" dirty="0" smtClean="0">
                <a:solidFill>
                  <a:srgbClr val="FFFF00"/>
                </a:solidFill>
              </a:rPr>
              <a:t>mládež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FFFF00"/>
                </a:solidFill>
              </a:rPr>
              <a:t>Ľudová slovesnosť - folklór</a:t>
            </a:r>
            <a:endParaRPr lang="sk-SK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0"/>
            <a:ext cx="9443392" cy="1600200"/>
          </a:xfrm>
        </p:spPr>
        <p:txBody>
          <a:bodyPr/>
          <a:lstStyle/>
          <a:p>
            <a:r>
              <a:rPr lang="sk-SK" sz="4800" dirty="0" smtClean="0"/>
              <a:t>Podľa charakteristiky určte </a:t>
            </a:r>
            <a:br>
              <a:rPr lang="sk-SK" sz="4800" dirty="0" smtClean="0"/>
            </a:br>
            <a:r>
              <a:rPr lang="sk-SK" sz="4800" dirty="0" smtClean="0"/>
              <a:t>druhy umeleckej literatúry</a:t>
            </a:r>
            <a:endParaRPr lang="sk-SK" sz="480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16</a:t>
            </a:fld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0" y="1632496"/>
            <a:ext cx="9324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 </a:t>
            </a:r>
            <a:r>
              <a:rPr lang="sk-SK" sz="36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sk-SK" sz="3600" dirty="0">
                <a:solidFill>
                  <a:schemeClr val="bg1"/>
                </a:solidFill>
              </a:rPr>
              <a:t> </a:t>
            </a:r>
            <a:r>
              <a:rPr lang="sk-SK" sz="3600" dirty="0" smtClean="0">
                <a:solidFill>
                  <a:schemeClr val="bg1"/>
                </a:solidFill>
              </a:rPr>
              <a:t>    1. ..................................literatúra </a:t>
            </a:r>
            <a:r>
              <a:rPr lang="sk-SK" sz="2400" dirty="0" smtClean="0">
                <a:solidFill>
                  <a:schemeClr val="bg1"/>
                </a:solidFill>
              </a:rPr>
              <a:t>vyznačuje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pútavým, dramatickým </a:t>
            </a:r>
            <a:r>
              <a:rPr lang="sk-SK" sz="2400" dirty="0">
                <a:solidFill>
                  <a:schemeClr val="bg1"/>
                </a:solidFill>
              </a:rPr>
              <a:t>dejom vystupňovaným </a:t>
            </a:r>
            <a:r>
              <a:rPr lang="sk-SK" sz="2400" dirty="0" smtClean="0">
                <a:solidFill>
                  <a:schemeClr val="bg1"/>
                </a:solidFill>
              </a:rPr>
              <a:t> do </a:t>
            </a:r>
            <a:r>
              <a:rPr lang="sk-SK" sz="2400" dirty="0">
                <a:solidFill>
                  <a:schemeClr val="bg1"/>
                </a:solidFill>
              </a:rPr>
              <a:t>nečakaných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situácií  s motívmi nebezpečenstva, ponúka dočasný </a:t>
            </a:r>
            <a:r>
              <a:rPr lang="sk-SK" sz="2400" dirty="0">
                <a:solidFill>
                  <a:schemeClr val="bg1"/>
                </a:solidFill>
              </a:rPr>
              <a:t>únik </a:t>
            </a:r>
            <a:endParaRPr lang="sk-SK" sz="2400" dirty="0" smtClean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od </a:t>
            </a:r>
            <a:r>
              <a:rPr lang="sk-SK" sz="2400" dirty="0">
                <a:solidFill>
                  <a:schemeClr val="bg1"/>
                </a:solidFill>
              </a:rPr>
              <a:t>každodennej reality do sveta ilúzie a </a:t>
            </a:r>
            <a:r>
              <a:rPr lang="sk-SK" sz="2400" dirty="0" smtClean="0">
                <a:solidFill>
                  <a:schemeClr val="bg1"/>
                </a:solidFill>
              </a:rPr>
              <a:t>fantázie.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0" y="3717032"/>
            <a:ext cx="86764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  </a:t>
            </a:r>
            <a:endParaRPr lang="sk-SK" sz="3200" dirty="0" smtClean="0">
              <a:solidFill>
                <a:schemeClr val="bg1"/>
              </a:solidFill>
            </a:endParaRPr>
          </a:p>
          <a:p>
            <a:r>
              <a:rPr lang="sk-SK" sz="3600" dirty="0">
                <a:solidFill>
                  <a:schemeClr val="bg1"/>
                </a:solidFill>
              </a:rPr>
              <a:t> </a:t>
            </a:r>
            <a:r>
              <a:rPr lang="sk-SK" sz="3600" dirty="0" smtClean="0">
                <a:solidFill>
                  <a:schemeClr val="bg1"/>
                </a:solidFill>
              </a:rPr>
              <a:t>    2. ...................................literatúra </a:t>
            </a:r>
            <a:r>
              <a:rPr lang="sk-SK" sz="2400" dirty="0">
                <a:solidFill>
                  <a:schemeClr val="bg1"/>
                </a:solidFill>
              </a:rPr>
              <a:t>j</a:t>
            </a:r>
            <a:r>
              <a:rPr lang="sk-SK" sz="2400" dirty="0" smtClean="0">
                <a:solidFill>
                  <a:schemeClr val="bg1"/>
                </a:solidFill>
              </a:rPr>
              <a:t>e tvorená</a:t>
            </a:r>
          </a:p>
          <a:p>
            <a:r>
              <a:rPr lang="sk-SK" sz="2400" dirty="0" smtClean="0">
                <a:solidFill>
                  <a:schemeClr val="bg1"/>
                </a:solidFill>
              </a:rPr>
              <a:t>        literárnymi dielami, ktoré sú určené pre nenáročného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čitateľa, je založená na dejovosti, emocionálnosti a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senzačnosti, jej znakom je </a:t>
            </a:r>
            <a:r>
              <a:rPr lang="sk-SK" sz="2400" dirty="0">
                <a:solidFill>
                  <a:schemeClr val="bg1"/>
                </a:solidFill>
              </a:rPr>
              <a:t>zameranosť na neobyčajné </a:t>
            </a:r>
            <a:r>
              <a:rPr lang="sk-SK" sz="2400" dirty="0" smtClean="0">
                <a:solidFill>
                  <a:schemeClr val="bg1"/>
                </a:solidFill>
              </a:rPr>
              <a:t>životné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osudy. 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6729908" y="3767847"/>
            <a:ext cx="187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dobrodružná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8112292" y="138648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876256" y="61653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populárna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0"/>
            <a:ext cx="9443392" cy="1600200"/>
          </a:xfrm>
        </p:spPr>
        <p:txBody>
          <a:bodyPr/>
          <a:lstStyle/>
          <a:p>
            <a:r>
              <a:rPr lang="sk-SK" sz="4800" dirty="0"/>
              <a:t>Podľa charakteristiky určte </a:t>
            </a:r>
            <a:br>
              <a:rPr lang="sk-SK" sz="4800" dirty="0"/>
            </a:br>
            <a:r>
              <a:rPr lang="sk-SK" sz="4800" dirty="0"/>
              <a:t>druhy umeleckej literatúry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17</a:t>
            </a:fld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0" y="2060848"/>
            <a:ext cx="8979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k-SK" sz="3600" dirty="0" smtClean="0">
                <a:solidFill>
                  <a:schemeClr val="bg1"/>
                </a:solidFill>
              </a:rPr>
              <a:t>3.	Literatúra...................................</a:t>
            </a:r>
            <a:r>
              <a:rPr lang="sk-SK" sz="2400" dirty="0" smtClean="0">
                <a:solidFill>
                  <a:schemeClr val="bg1"/>
                </a:solidFill>
              </a:rPr>
              <a:t>sa orientuje        na tvorbu pre vekovo ohraničený okruh </a:t>
            </a:r>
            <a:r>
              <a:rPr lang="sk-SK" sz="2400" smtClean="0">
                <a:solidFill>
                  <a:schemeClr val="bg1"/>
                </a:solidFill>
              </a:rPr>
              <a:t>čitateľov – spravidla          do </a:t>
            </a:r>
            <a:r>
              <a:rPr lang="sk-SK" sz="2400" dirty="0" smtClean="0">
                <a:solidFill>
                  <a:schemeClr val="bg1"/>
                </a:solidFill>
              </a:rPr>
              <a:t>14 – </a:t>
            </a:r>
            <a:r>
              <a:rPr lang="sk-SK" sz="2400" smtClean="0">
                <a:solidFill>
                  <a:schemeClr val="bg1"/>
                </a:solidFill>
              </a:rPr>
              <a:t>15 rokov.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93" y="4077072"/>
            <a:ext cx="230617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63" y="3660650"/>
            <a:ext cx="1838325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34" y="3604563"/>
            <a:ext cx="191452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Šípka doprava 3"/>
          <p:cNvSpPr/>
          <p:nvPr/>
        </p:nvSpPr>
        <p:spPr>
          <a:xfrm>
            <a:off x="8148149" y="1496981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979818" y="3176420"/>
            <a:ext cx="28257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p</a:t>
            </a:r>
            <a:r>
              <a:rPr lang="sk-SK" sz="2400" dirty="0" smtClean="0">
                <a:solidFill>
                  <a:srgbClr val="FF0000"/>
                </a:solidFill>
              </a:rPr>
              <a:t>re deti a mládež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0"/>
            <a:ext cx="9443392" cy="1600200"/>
          </a:xfrm>
        </p:spPr>
        <p:txBody>
          <a:bodyPr/>
          <a:lstStyle/>
          <a:p>
            <a:r>
              <a:rPr lang="sk-SK" sz="4800" dirty="0"/>
              <a:t>Podľa charakteristiky určte </a:t>
            </a:r>
            <a:br>
              <a:rPr lang="sk-SK" sz="4800" dirty="0"/>
            </a:br>
            <a:r>
              <a:rPr lang="sk-SK" sz="4800" dirty="0"/>
              <a:t>druhy umeleckej literatúry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18</a:t>
            </a:fld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0" y="19888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600" dirty="0" smtClean="0">
                <a:solidFill>
                  <a:schemeClr val="bg1"/>
                </a:solidFill>
              </a:rPr>
              <a:t>	4. Literatúra..................................</a:t>
            </a:r>
            <a:r>
              <a:rPr lang="sk-SK" sz="2400" dirty="0" smtClean="0">
                <a:solidFill>
                  <a:schemeClr val="bg1"/>
                </a:solidFill>
              </a:rPr>
              <a:t>je súhrn</a:t>
            </a:r>
          </a:p>
          <a:p>
            <a:pPr algn="just"/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      textov  nasmerovaných </a:t>
            </a:r>
            <a:r>
              <a:rPr lang="sk-SK" sz="2400" dirty="0">
                <a:solidFill>
                  <a:schemeClr val="bg1"/>
                </a:solidFill>
              </a:rPr>
              <a:t>do budúcnosti, stvárňuje udalosti, </a:t>
            </a:r>
            <a:endParaRPr lang="sk-SK" sz="2400" dirty="0" smtClean="0">
              <a:solidFill>
                <a:schemeClr val="bg1"/>
              </a:solidFill>
            </a:endParaRPr>
          </a:p>
          <a:p>
            <a:pPr algn="just"/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      ktoré sú </a:t>
            </a:r>
            <a:r>
              <a:rPr lang="sk-SK" sz="2400" dirty="0">
                <a:solidFill>
                  <a:schemeClr val="bg1"/>
                </a:solidFill>
              </a:rPr>
              <a:t>pravdepodobné podľa doterajšieho vývoja </a:t>
            </a:r>
            <a:endParaRPr lang="sk-SK" sz="2400" dirty="0" smtClean="0">
              <a:solidFill>
                <a:schemeClr val="bg1"/>
              </a:solidFill>
            </a:endParaRPr>
          </a:p>
          <a:p>
            <a:pPr algn="just"/>
            <a:r>
              <a:rPr lang="sk-SK" sz="2400" dirty="0" smtClean="0">
                <a:solidFill>
                  <a:schemeClr val="bg1"/>
                </a:solidFill>
              </a:rPr>
              <a:t>              vedy  </a:t>
            </a:r>
            <a:r>
              <a:rPr lang="sk-SK" sz="2400" dirty="0">
                <a:solidFill>
                  <a:schemeClr val="bg1"/>
                </a:solidFill>
              </a:rPr>
              <a:t>a </a:t>
            </a:r>
            <a:r>
              <a:rPr lang="sk-SK" sz="2400" dirty="0" smtClean="0">
                <a:solidFill>
                  <a:schemeClr val="bg1"/>
                </a:solidFill>
              </a:rPr>
              <a:t>techniky.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0" y="374316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/>
          </a:p>
          <a:p>
            <a:r>
              <a:rPr lang="sk-SK" sz="3600" dirty="0" smtClean="0">
                <a:solidFill>
                  <a:schemeClr val="bg1"/>
                </a:solidFill>
              </a:rPr>
              <a:t>	5. Literatúra.............................</a:t>
            </a:r>
            <a:r>
              <a:rPr lang="sk-SK" sz="2400" dirty="0" smtClean="0">
                <a:solidFill>
                  <a:schemeClr val="bg1"/>
                </a:solidFill>
              </a:rPr>
              <a:t>je literárne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      spracovanie vedeckých   materiálov, faktov, historických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      súčasných udalostí, ocitá sa na rozhraní medzi umeleckou</a:t>
            </a:r>
          </a:p>
          <a:p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smtClean="0">
                <a:solidFill>
                  <a:schemeClr val="bg1"/>
                </a:solidFill>
              </a:rPr>
              <a:t>             a vecnou literatúrou, má dokumentárny, poučný ráz.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516216" y="34290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>
                <a:solidFill>
                  <a:srgbClr val="FF0000"/>
                </a:solidFill>
              </a:rPr>
              <a:t>science</a:t>
            </a:r>
            <a:r>
              <a:rPr lang="sk-SK" sz="2400" dirty="0" smtClean="0">
                <a:solidFill>
                  <a:srgbClr val="FF0000"/>
                </a:solidFill>
              </a:rPr>
              <a:t> - </a:t>
            </a:r>
            <a:r>
              <a:rPr lang="sk-SK" sz="2400" dirty="0" err="1" smtClean="0">
                <a:solidFill>
                  <a:srgbClr val="FF0000"/>
                </a:solidFill>
              </a:rPr>
              <a:t>fiction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8100392" y="134076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660232" y="60932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faktu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5AD884-A819-4AD5-8E1B-422A8B6AEF46}" type="slidenum">
              <a:rPr lang="sk-SK" smtClean="0"/>
              <a:t>19</a:t>
            </a:fld>
            <a:endParaRPr lang="sk-SK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1187624" y="3106332"/>
            <a:ext cx="2592288" cy="1010842"/>
            <a:chOff x="1187624" y="3106332"/>
            <a:chExt cx="2592288" cy="1010842"/>
          </a:xfrm>
        </p:grpSpPr>
        <p:sp>
          <p:nvSpPr>
            <p:cNvPr id="5" name="Obdĺžnik 4"/>
            <p:cNvSpPr/>
            <p:nvPr/>
          </p:nvSpPr>
          <p:spPr>
            <a:xfrm>
              <a:off x="1187624" y="3106332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907704" y="3193844"/>
              <a:ext cx="1872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o</a:t>
              </a:r>
              <a:r>
                <a:rPr lang="sk-SK" dirty="0" smtClean="0"/>
                <a:t>bsahuje umelecké </a:t>
              </a:r>
              <a:r>
                <a:rPr lang="sk-SK" dirty="0"/>
                <a:t>výpovede ľudu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635896" y="3106332"/>
            <a:ext cx="1922898" cy="733843"/>
            <a:chOff x="3635896" y="3106332"/>
            <a:chExt cx="1922898" cy="733843"/>
          </a:xfrm>
        </p:grpSpPr>
        <p:sp>
          <p:nvSpPr>
            <p:cNvPr id="6" name="Obdĺžnik 5"/>
            <p:cNvSpPr/>
            <p:nvPr/>
          </p:nvSpPr>
          <p:spPr>
            <a:xfrm>
              <a:off x="3635896" y="3106332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4354487" y="3193844"/>
              <a:ext cx="1204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j</a:t>
              </a:r>
              <a:r>
                <a:rPr lang="sk-SK" dirty="0" smtClean="0"/>
                <a:t>e anonymná</a:t>
              </a:r>
              <a:endParaRPr lang="sk-SK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999820" y="3106332"/>
            <a:ext cx="2964667" cy="733843"/>
            <a:chOff x="5999820" y="3106332"/>
            <a:chExt cx="2964667" cy="733843"/>
          </a:xfrm>
        </p:grpSpPr>
        <p:sp>
          <p:nvSpPr>
            <p:cNvPr id="7" name="Obdĺžnik 6"/>
            <p:cNvSpPr/>
            <p:nvPr/>
          </p:nvSpPr>
          <p:spPr>
            <a:xfrm>
              <a:off x="5999820" y="3106332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6736640" y="3193844"/>
              <a:ext cx="2227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traduje sa ústnym podaním</a:t>
              </a:r>
              <a:endParaRPr lang="sk-SK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87624" y="4586331"/>
            <a:ext cx="2448272" cy="990692"/>
            <a:chOff x="1187624" y="4586331"/>
            <a:chExt cx="2448272" cy="990692"/>
          </a:xfrm>
        </p:grpSpPr>
        <p:sp>
          <p:nvSpPr>
            <p:cNvPr id="8" name="Obdĺžnik 7"/>
            <p:cNvSpPr/>
            <p:nvPr/>
          </p:nvSpPr>
          <p:spPr>
            <a:xfrm>
              <a:off x="1187624" y="4586331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1907704" y="4653693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zväčša sa týka dedinského prostredia</a:t>
              </a:r>
              <a:endParaRPr lang="sk-SK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635896" y="4586331"/>
            <a:ext cx="3100745" cy="713693"/>
            <a:chOff x="3635896" y="4586331"/>
            <a:chExt cx="3100745" cy="713693"/>
          </a:xfrm>
        </p:grpSpPr>
        <p:sp>
          <p:nvSpPr>
            <p:cNvPr id="9" name="Obdĺžnik 8"/>
            <p:cNvSpPr/>
            <p:nvPr/>
          </p:nvSpPr>
          <p:spPr>
            <a:xfrm>
              <a:off x="3635896" y="4586331"/>
              <a:ext cx="504056" cy="5040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4380950" y="4653693"/>
              <a:ext cx="235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v</a:t>
              </a:r>
              <a:r>
                <a:rPr lang="sk-SK" dirty="0" smtClean="0"/>
                <a:t>šetky možnosti sú správne</a:t>
              </a:r>
              <a:endParaRPr lang="sk-SK" dirty="0"/>
            </a:p>
          </p:txBody>
        </p:sp>
      </p:grpSp>
      <p:sp>
        <p:nvSpPr>
          <p:cNvPr id="15" name="Zaoblený obdĺžnik 14"/>
          <p:cNvSpPr/>
          <p:nvPr/>
        </p:nvSpPr>
        <p:spPr>
          <a:xfrm>
            <a:off x="6876257" y="4582067"/>
            <a:ext cx="180020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Skontrolu</a:t>
            </a:r>
            <a:r>
              <a:rPr lang="sk-SK" dirty="0" smtClean="0">
                <a:solidFill>
                  <a:schemeClr val="bg1"/>
                </a:solidFill>
              </a:rPr>
              <a:t>j</a:t>
            </a:r>
            <a:endParaRPr lang="sk-SK" dirty="0">
              <a:solidFill>
                <a:schemeClr val="bg1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187624" y="3106332"/>
            <a:ext cx="504056" cy="504056"/>
            <a:chOff x="1187624" y="3106332"/>
            <a:chExt cx="504056" cy="504056"/>
          </a:xfrm>
        </p:grpSpPr>
        <p:cxnSp>
          <p:nvCxnSpPr>
            <p:cNvPr id="22" name="Rovná spojnica 21"/>
            <p:cNvCxnSpPr/>
            <p:nvPr/>
          </p:nvCxnSpPr>
          <p:spPr>
            <a:xfrm>
              <a:off x="1187624" y="3106332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>
            <a:xfrm flipH="1">
              <a:off x="1187624" y="3106332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>
            <a:off x="3635896" y="3106332"/>
            <a:ext cx="504056" cy="504056"/>
            <a:chOff x="3635896" y="3106332"/>
            <a:chExt cx="504056" cy="504056"/>
          </a:xfrm>
        </p:grpSpPr>
        <p:cxnSp>
          <p:nvCxnSpPr>
            <p:cNvPr id="27" name="Rovná spojnica 26"/>
            <p:cNvCxnSpPr/>
            <p:nvPr/>
          </p:nvCxnSpPr>
          <p:spPr>
            <a:xfrm>
              <a:off x="3635896" y="3106332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Rovná spojnica 28"/>
            <p:cNvCxnSpPr/>
            <p:nvPr/>
          </p:nvCxnSpPr>
          <p:spPr>
            <a:xfrm flipH="1">
              <a:off x="3635896" y="3106332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Skupina 34"/>
          <p:cNvGrpSpPr/>
          <p:nvPr/>
        </p:nvGrpSpPr>
        <p:grpSpPr>
          <a:xfrm>
            <a:off x="5999820" y="3106332"/>
            <a:ext cx="504056" cy="504056"/>
            <a:chOff x="5999820" y="3106332"/>
            <a:chExt cx="504056" cy="504056"/>
          </a:xfrm>
        </p:grpSpPr>
        <p:cxnSp>
          <p:nvCxnSpPr>
            <p:cNvPr id="32" name="Rovná spojnica 31"/>
            <p:cNvCxnSpPr/>
            <p:nvPr/>
          </p:nvCxnSpPr>
          <p:spPr>
            <a:xfrm>
              <a:off x="5999820" y="3106332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ovná spojnica 33"/>
            <p:cNvCxnSpPr/>
            <p:nvPr/>
          </p:nvCxnSpPr>
          <p:spPr>
            <a:xfrm flipH="1">
              <a:off x="5999820" y="3106332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Skupina 39"/>
          <p:cNvGrpSpPr/>
          <p:nvPr/>
        </p:nvGrpSpPr>
        <p:grpSpPr>
          <a:xfrm>
            <a:off x="1187624" y="4586331"/>
            <a:ext cx="504056" cy="504056"/>
            <a:chOff x="1187624" y="4586331"/>
            <a:chExt cx="504056" cy="504056"/>
          </a:xfrm>
        </p:grpSpPr>
        <p:cxnSp>
          <p:nvCxnSpPr>
            <p:cNvPr id="37" name="Rovná spojnica 36"/>
            <p:cNvCxnSpPr/>
            <p:nvPr/>
          </p:nvCxnSpPr>
          <p:spPr>
            <a:xfrm>
              <a:off x="1187624" y="4586331"/>
              <a:ext cx="504056" cy="4997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Rovná spojnica 38"/>
            <p:cNvCxnSpPr/>
            <p:nvPr/>
          </p:nvCxnSpPr>
          <p:spPr>
            <a:xfrm flipH="1">
              <a:off x="1187624" y="4586331"/>
              <a:ext cx="504056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Skupina 45"/>
          <p:cNvGrpSpPr/>
          <p:nvPr/>
        </p:nvGrpSpPr>
        <p:grpSpPr>
          <a:xfrm>
            <a:off x="3635896" y="4586331"/>
            <a:ext cx="504056" cy="499792"/>
            <a:chOff x="3635896" y="4586331"/>
            <a:chExt cx="504056" cy="499792"/>
          </a:xfrm>
        </p:grpSpPr>
        <p:cxnSp>
          <p:nvCxnSpPr>
            <p:cNvPr id="43" name="Rovná spojnica 42"/>
            <p:cNvCxnSpPr/>
            <p:nvPr/>
          </p:nvCxnSpPr>
          <p:spPr>
            <a:xfrm>
              <a:off x="3635896" y="4586331"/>
              <a:ext cx="504056" cy="4997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Rovná spojnica 44"/>
            <p:cNvCxnSpPr/>
            <p:nvPr/>
          </p:nvCxnSpPr>
          <p:spPr>
            <a:xfrm flipH="1">
              <a:off x="3635896" y="4586331"/>
              <a:ext cx="504056" cy="4997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ál 46"/>
          <p:cNvSpPr/>
          <p:nvPr/>
        </p:nvSpPr>
        <p:spPr>
          <a:xfrm>
            <a:off x="4139952" y="4678891"/>
            <a:ext cx="2382153" cy="642869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6" name="Zalomená spojnica 25"/>
          <p:cNvCxnSpPr/>
          <p:nvPr/>
        </p:nvCxnSpPr>
        <p:spPr>
          <a:xfrm rot="5400000" flipH="1" flipV="1">
            <a:off x="6696352" y="953421"/>
            <a:ext cx="8940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6876256" y="-17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33" name="Nadpis 32"/>
          <p:cNvSpPr>
            <a:spLocks noGrp="1"/>
          </p:cNvSpPr>
          <p:nvPr>
            <p:ph type="title"/>
          </p:nvPr>
        </p:nvSpPr>
        <p:spPr>
          <a:xfrm>
            <a:off x="-2628800" y="197932"/>
            <a:ext cx="13033448" cy="1790908"/>
          </a:xfrm>
        </p:spPr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</a:rPr>
              <a:t>          </a:t>
            </a:r>
            <a:r>
              <a:rPr lang="sk-SK" sz="4400" dirty="0" smtClean="0">
                <a:solidFill>
                  <a:schemeClr val="bg1"/>
                </a:solidFill>
              </a:rPr>
              <a:t>6. Charakterizujte </a:t>
            </a:r>
            <a:r>
              <a:rPr lang="sk-SK" sz="4800" dirty="0" smtClean="0">
                <a:solidFill>
                  <a:schemeClr val="bg1"/>
                </a:solidFill>
              </a:rPr>
              <a:t>ľudovú slovesnosť:</a:t>
            </a:r>
            <a:endParaRPr lang="sk-S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600200"/>
          </a:xfrm>
        </p:spPr>
        <p:txBody>
          <a:bodyPr/>
          <a:lstStyle/>
          <a:p>
            <a:r>
              <a:rPr lang="sk-SK" altLang="sk-SK" b="1" dirty="0" smtClean="0">
                <a:latin typeface="Times New Roman" pitchFamily="18" charset="0"/>
              </a:rPr>
              <a:t>Definícia</a:t>
            </a:r>
            <a:endParaRPr lang="sk-SK" altLang="sk-SK" b="1" dirty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>
              <a:buNone/>
            </a:pPr>
            <a:r>
              <a:rPr lang="sk-SK" altLang="sk-SK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UMENIE</a:t>
            </a:r>
            <a:endParaRPr lang="sk-SK" altLang="sk-SK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altLang="sk-SK" sz="3200" dirty="0" smtClean="0">
                <a:latin typeface="Calibri" panose="020F0502020204030204" pitchFamily="34" charset="0"/>
              </a:rPr>
              <a:t>osobitná </a:t>
            </a:r>
            <a:r>
              <a:rPr lang="sk-SK" altLang="sk-SK" sz="3200" dirty="0">
                <a:latin typeface="Calibri" panose="020F0502020204030204" pitchFamily="34" charset="0"/>
              </a:rPr>
              <a:t>forma spoločenského vedomia </a:t>
            </a:r>
          </a:p>
          <a:p>
            <a:pPr marL="457200" indent="-457200">
              <a:buFont typeface="+mj-lt"/>
              <a:buAutoNum type="arabicPeriod"/>
            </a:pPr>
            <a:r>
              <a:rPr lang="sk-SK" altLang="sk-SK" sz="3200" dirty="0">
                <a:latin typeface="Calibri" panose="020F0502020204030204" pitchFamily="34" charset="0"/>
              </a:rPr>
              <a:t>je to </a:t>
            </a:r>
            <a:r>
              <a:rPr lang="sk-SK" altLang="sk-SK" sz="3200" dirty="0" smtClean="0">
                <a:latin typeface="Calibri" panose="020F0502020204030204" pitchFamily="34" charset="0"/>
              </a:rPr>
              <a:t>súhrn </a:t>
            </a:r>
            <a:r>
              <a:rPr lang="sk-SK" altLang="sk-SK" sz="3200" dirty="0">
                <a:latin typeface="Calibri" panose="020F0502020204030204" pitchFamily="34" charset="0"/>
              </a:rPr>
              <a:t>umeleckých diel </a:t>
            </a:r>
            <a:endParaRPr lang="sk-SK" altLang="sk-SK" sz="32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altLang="sk-SK" sz="3200" dirty="0" smtClean="0">
                <a:latin typeface="Calibri" panose="020F0502020204030204" pitchFamily="34" charset="0"/>
              </a:rPr>
              <a:t>je </a:t>
            </a:r>
            <a:r>
              <a:rPr lang="sk-SK" altLang="sk-SK" sz="3200" dirty="0">
                <a:latin typeface="Calibri" panose="020F0502020204030204" pitchFamily="34" charset="0"/>
              </a:rPr>
              <a:t>individuálnym </a:t>
            </a:r>
            <a:r>
              <a:rPr lang="sk-SK" altLang="sk-SK" sz="3200" dirty="0" smtClean="0">
                <a:latin typeface="Calibri" panose="020F0502020204030204" pitchFamily="34" charset="0"/>
              </a:rPr>
              <a:t>prejavom tvorivej </a:t>
            </a:r>
            <a:r>
              <a:rPr lang="sk-SK" altLang="sk-SK" sz="3200" dirty="0">
                <a:latin typeface="Calibri" panose="020F0502020204030204" pitchFamily="34" charset="0"/>
              </a:rPr>
              <a:t>schopnosti duše - jedna z foriem osvojovania si sveta človekom. </a:t>
            </a:r>
            <a:endParaRPr lang="sk-SK" altLang="sk-SK" sz="32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altLang="sk-SK" sz="3200" dirty="0" smtClean="0">
                <a:latin typeface="Calibri" panose="020F0502020204030204" pitchFamily="34" charset="0"/>
              </a:rPr>
              <a:t>zručnosť , obratnosť</a:t>
            </a:r>
            <a:r>
              <a:rPr lang="sk-SK" altLang="sk-SK" sz="3200" dirty="0">
                <a:latin typeface="Calibri" panose="020F0502020204030204" pitchFamily="34" charset="0"/>
              </a:rPr>
              <a:t>, majstrovstvo: rečnícke, kuchárske umenie; umenie získať si ľudí</a:t>
            </a:r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28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1187624" y="476672"/>
            <a:ext cx="6768752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dirty="0" smtClean="0"/>
              <a:t>Viete, kedy bola zapísaná </a:t>
            </a:r>
            <a:r>
              <a:rPr lang="sk-SK" sz="3600" b="1" dirty="0" smtClean="0"/>
              <a:t>Terchovská muzika </a:t>
            </a:r>
            <a:r>
              <a:rPr lang="sk-SK" sz="3600" dirty="0" smtClean="0"/>
              <a:t>do </a:t>
            </a:r>
            <a:r>
              <a:rPr lang="sk-SK" sz="3600" dirty="0"/>
              <a:t>Reprezentatívneho zoznamu nehmotného kultúrneho dedičstva ľudstva </a:t>
            </a:r>
            <a:r>
              <a:rPr lang="sk-SK" sz="3600" dirty="0" smtClean="0"/>
              <a:t>UNESCO?</a:t>
            </a:r>
            <a:endParaRPr lang="sk-SK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Šesťuholník 7"/>
          <p:cNvSpPr/>
          <p:nvPr/>
        </p:nvSpPr>
        <p:spPr>
          <a:xfrm>
            <a:off x="663708" y="4563051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 2010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Šesťuholník 8"/>
          <p:cNvSpPr/>
          <p:nvPr/>
        </p:nvSpPr>
        <p:spPr>
          <a:xfrm>
            <a:off x="4772922" y="4563051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</a:t>
            </a:r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 2012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Šesťuholník 9"/>
          <p:cNvSpPr/>
          <p:nvPr/>
        </p:nvSpPr>
        <p:spPr>
          <a:xfrm>
            <a:off x="4772922" y="5373216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D: 2013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Šesťuholník 10"/>
          <p:cNvSpPr/>
          <p:nvPr/>
        </p:nvSpPr>
        <p:spPr>
          <a:xfrm>
            <a:off x="663708" y="5373216"/>
            <a:ext cx="3739658" cy="57606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C: 2011</a:t>
            </a:r>
            <a:endParaRPr lang="sk-SK" sz="2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403366" y="6093296"/>
            <a:ext cx="369556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50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21</a:t>
            </a:fld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51520" y="1556792"/>
            <a:ext cx="849694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18864" y="-459432"/>
            <a:ext cx="8229600" cy="1600200"/>
          </a:xfrm>
        </p:spPr>
        <p:txBody>
          <a:bodyPr/>
          <a:lstStyle/>
          <a:p>
            <a:r>
              <a:rPr lang="sk-SK" sz="4800" dirty="0" smtClean="0">
                <a:solidFill>
                  <a:srgbClr val="FF0000"/>
                </a:solidFill>
              </a:rPr>
              <a:t>Terchovská muzika</a:t>
            </a:r>
            <a:endParaRPr lang="sk-SK" sz="48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76" name="ShockwaveFlash1" r:id="rId2" imgW="8426342" imgH="4535733"/>
        </mc:Choice>
        <mc:Fallback>
          <p:control name="ShockwaveFlash1" r:id="rId2" imgW="8426342" imgH="45357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412875"/>
                  <a:ext cx="8642350" cy="4679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294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>
                <a:latin typeface="Calibri" panose="020F0502020204030204" pitchFamily="34" charset="0"/>
              </a:rPr>
              <a:t>Použitá literatúra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sk-SK" dirty="0" err="1" smtClean="0">
                <a:latin typeface="Calibri" panose="020F0502020204030204" pitchFamily="34" charset="0"/>
              </a:rPr>
              <a:t>Ripka</a:t>
            </a:r>
            <a:r>
              <a:rPr lang="sk-SK" dirty="0">
                <a:latin typeface="Calibri" panose="020F0502020204030204" pitchFamily="34" charset="0"/>
              </a:rPr>
              <a:t>, I. a kol.: Príručka slovenského pravopisu pre školy a prax. </a:t>
            </a:r>
            <a:r>
              <a:rPr lang="sk-SK" dirty="0" err="1">
                <a:latin typeface="Calibri" panose="020F0502020204030204" pitchFamily="34" charset="0"/>
              </a:rPr>
              <a:t>Ottovo</a:t>
            </a:r>
            <a:r>
              <a:rPr lang="sk-SK" dirty="0">
                <a:latin typeface="Calibri" panose="020F0502020204030204" pitchFamily="34" charset="0"/>
              </a:rPr>
              <a:t> nakladateľstvo, Bratislava, 2005. 670 </a:t>
            </a:r>
            <a:r>
              <a:rPr lang="sk-SK" dirty="0" smtClean="0">
                <a:latin typeface="Calibri" panose="020F0502020204030204" pitchFamily="34" charset="0"/>
              </a:rPr>
              <a:t>s.</a:t>
            </a:r>
            <a:endParaRPr lang="sk-SK" dirty="0">
              <a:latin typeface="Calibri" panose="020F0502020204030204" pitchFamily="34" charset="0"/>
            </a:endParaRPr>
          </a:p>
          <a:p>
            <a:r>
              <a:rPr lang="sk-SK" smtClean="0"/>
              <a:t>Brukker</a:t>
            </a:r>
            <a:r>
              <a:rPr lang="sk-SK" dirty="0" smtClean="0"/>
              <a:t>, </a:t>
            </a:r>
            <a:r>
              <a:rPr lang="sk-SK" dirty="0" err="1" smtClean="0"/>
              <a:t>G.-Opatíková,J.:Veľký</a:t>
            </a:r>
            <a:r>
              <a:rPr lang="sk-SK" dirty="0" smtClean="0"/>
              <a:t> slovník cudzích slov.Robinson,Bratislava,2006. </a:t>
            </a:r>
            <a:r>
              <a:rPr lang="sk-SK" dirty="0"/>
              <a:t>450s. 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://www.google-obrazky.eu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/>
              <a:t>HINCOVÁ</a:t>
            </a:r>
            <a:r>
              <a:rPr lang="sk-SK" dirty="0"/>
              <a:t>, K. a HÚSKOVÁ, A. Slovenský jazyk pre 1. – 4. ročník stredných škôl. Bratislava: SPN, 2007, 367 s. ISBN 978-80-10-00690-8 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www.youtube.com/watch?v=wgUv9Qtyhfw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F077-0FCB-4EE7-AB6B-F11D591956ED}" type="slidenum">
              <a:rPr lang="sk-SK" smtClean="0"/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37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UMENIA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3</a:t>
            </a:fld>
            <a:endParaRPr lang="sk-SK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4781264"/>
              </p:ext>
            </p:extLst>
          </p:nvPr>
        </p:nvGraphicFramePr>
        <p:xfrm>
          <a:off x="251520" y="1772816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7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697" y="24517"/>
            <a:ext cx="8036966" cy="11521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3600" b="1" dirty="0" smtClean="0">
                <a:latin typeface="Calibri"/>
                <a:ea typeface="Calibri"/>
                <a:cs typeface="Arial"/>
              </a:rPr>
              <a:t>Určte podľa mena umelca </a:t>
            </a:r>
            <a:r>
              <a:rPr lang="en-US" sz="3600" b="1" dirty="0" err="1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druh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umenia</a:t>
            </a:r>
            <a:r>
              <a:rPr lang="sk-SK" sz="36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,</a:t>
            </a:r>
            <a:r>
              <a:rPr lang="sk-SK" sz="36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sk-SK" sz="3600" b="1" dirty="0" smtClean="0">
                <a:latin typeface="Calibri"/>
                <a:ea typeface="Calibri"/>
                <a:cs typeface="Arial"/>
              </a:rPr>
              <a:t>ktorému sa venoval a </a:t>
            </a:r>
            <a:r>
              <a:rPr lang="sk-SK" sz="36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čím bol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931676" y="3391272"/>
            <a:ext cx="2581962" cy="158417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Pavol Dobšinský</a:t>
            </a:r>
            <a:endParaRPr lang="sk-SK" b="1" dirty="0">
              <a:solidFill>
                <a:prstClr val="black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899592" y="1268760"/>
            <a:ext cx="2579246" cy="144016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Ján </a:t>
            </a:r>
          </a:p>
          <a:p>
            <a:pPr algn="ctr"/>
            <a:r>
              <a:rPr lang="sk-SK" sz="2400" b="1" dirty="0" err="1" smtClean="0">
                <a:solidFill>
                  <a:prstClr val="black"/>
                </a:solidFill>
              </a:rPr>
              <a:t>Cikker</a:t>
            </a:r>
            <a:endParaRPr lang="sk-SK" sz="2400" b="1" dirty="0">
              <a:solidFill>
                <a:prstClr val="black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4707523" y="3467933"/>
            <a:ext cx="2556609" cy="150751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Jozef </a:t>
            </a:r>
            <a:r>
              <a:rPr lang="sk-SK" sz="2400" b="1" dirty="0" err="1" smtClean="0">
                <a:solidFill>
                  <a:prstClr val="black"/>
                </a:solidFill>
              </a:rPr>
              <a:t>Bednárik</a:t>
            </a:r>
            <a:endParaRPr lang="sk-SK" sz="2400" b="1" dirty="0">
              <a:solidFill>
                <a:prstClr val="black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708121" y="1268760"/>
            <a:ext cx="2520280" cy="1440160"/>
          </a:xfrm>
          <a:prstGeom prst="ellipse">
            <a:avLst/>
          </a:prstGeom>
          <a:solidFill>
            <a:srgbClr val="84E8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Alfonz Mucha</a:t>
            </a:r>
            <a:endParaRPr lang="sk-SK" b="1" dirty="0">
              <a:solidFill>
                <a:prstClr val="black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973121" y="4709156"/>
            <a:ext cx="2287814" cy="9520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prstClr val="black"/>
                </a:solidFill>
              </a:rPr>
              <a:t>d</a:t>
            </a:r>
            <a:r>
              <a:rPr lang="sk-SK" sz="2400" b="1" dirty="0" smtClean="0">
                <a:solidFill>
                  <a:prstClr val="black"/>
                </a:solidFill>
              </a:rPr>
              <a:t>ramatické</a:t>
            </a:r>
          </a:p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režisér</a:t>
            </a:r>
            <a:endParaRPr lang="sk-SK" sz="2400" b="1" dirty="0">
              <a:solidFill>
                <a:prstClr val="black"/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2190572" y="2458437"/>
            <a:ext cx="2224369" cy="82077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hudobné   skladateľ</a:t>
            </a:r>
            <a:endParaRPr lang="sk-SK" b="1" dirty="0">
              <a:solidFill>
                <a:prstClr val="black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6201735" y="2380657"/>
            <a:ext cx="2182353" cy="976335"/>
          </a:xfrm>
          <a:prstGeom prst="ellipse">
            <a:avLst/>
          </a:prstGeom>
          <a:solidFill>
            <a:srgbClr val="84E8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prstClr val="black"/>
                </a:solidFill>
              </a:rPr>
              <a:t>v</a:t>
            </a:r>
            <a:r>
              <a:rPr lang="sk-SK" sz="2400" b="1" dirty="0" smtClean="0">
                <a:solidFill>
                  <a:prstClr val="black"/>
                </a:solidFill>
              </a:rPr>
              <a:t>ýtvarné</a:t>
            </a:r>
          </a:p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maliar</a:t>
            </a:r>
            <a:endParaRPr lang="sk-SK" b="1" dirty="0">
              <a:solidFill>
                <a:prstClr val="black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>
            <a:off x="2051720" y="4754860"/>
            <a:ext cx="2209286" cy="90638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prstClr val="black"/>
                </a:solidFill>
              </a:rPr>
              <a:t>s</a:t>
            </a:r>
            <a:r>
              <a:rPr lang="sk-SK" sz="2400" b="1" dirty="0" smtClean="0">
                <a:solidFill>
                  <a:prstClr val="black"/>
                </a:solidFill>
              </a:rPr>
              <a:t>lovesné</a:t>
            </a:r>
          </a:p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spisovateľ</a:t>
            </a:r>
            <a:endParaRPr lang="sk-SK" b="1" dirty="0">
              <a:solidFill>
                <a:prstClr val="black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00" y="6093296"/>
            <a:ext cx="1484035" cy="614733"/>
          </a:xfrm>
          <a:prstGeom prst="rect">
            <a:avLst/>
          </a:prstGeom>
          <a:solidFill>
            <a:srgbClr val="42F046"/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4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5</a:t>
            </a:fld>
            <a:endParaRPr lang="sk-SK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594932"/>
              </p:ext>
            </p:extLst>
          </p:nvPr>
        </p:nvGraphicFramePr>
        <p:xfrm>
          <a:off x="0" y="0"/>
          <a:ext cx="7596336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5399133"/>
              </p:ext>
            </p:extLst>
          </p:nvPr>
        </p:nvGraphicFramePr>
        <p:xfrm>
          <a:off x="0" y="3068960"/>
          <a:ext cx="759633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3305313"/>
              </p:ext>
            </p:extLst>
          </p:nvPr>
        </p:nvGraphicFramePr>
        <p:xfrm>
          <a:off x="0" y="1556792"/>
          <a:ext cx="75963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1737562"/>
              </p:ext>
            </p:extLst>
          </p:nvPr>
        </p:nvGraphicFramePr>
        <p:xfrm>
          <a:off x="0" y="4725144"/>
          <a:ext cx="75963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Šípka doprava 6"/>
          <p:cNvSpPr/>
          <p:nvPr/>
        </p:nvSpPr>
        <p:spPr>
          <a:xfrm>
            <a:off x="7782724" y="5445224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81088"/>
            <a:ext cx="71437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923928" y="630932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W.Shakespeare</a:t>
            </a:r>
            <a:r>
              <a:rPr lang="sk-SK" sz="2000" b="1" dirty="0" smtClean="0"/>
              <a:t>: Hamletov monológ</a:t>
            </a:r>
            <a:endParaRPr lang="sk-SK" sz="2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7278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rgbClr val="FF0000"/>
                </a:solidFill>
              </a:rPr>
              <a:t>d</a:t>
            </a:r>
            <a:r>
              <a:rPr lang="sk-SK" sz="4400" dirty="0" smtClean="0">
                <a:solidFill>
                  <a:srgbClr val="FF0000"/>
                </a:solidFill>
              </a:rPr>
              <a:t>ramatické umenie – poznáte ?</a:t>
            </a:r>
          </a:p>
        </p:txBody>
      </p:sp>
      <p:sp>
        <p:nvSpPr>
          <p:cNvPr id="6" name="Šípka doprava 5"/>
          <p:cNvSpPr/>
          <p:nvPr/>
        </p:nvSpPr>
        <p:spPr>
          <a:xfrm>
            <a:off x="3923928" y="6072272"/>
            <a:ext cx="4105250" cy="7857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68" name="ShockwaveFlash1" r:id="rId2" imgW="9142857" imgH="5111581"/>
        </mc:Choice>
        <mc:Fallback>
          <p:control name="ShockwaveFlash1" r:id="rId2" imgW="9142857" imgH="511158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" y="873125"/>
                  <a:ext cx="9142412" cy="511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21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15416" y="188640"/>
            <a:ext cx="9659416" cy="908720"/>
          </a:xfrm>
        </p:spPr>
        <p:txBody>
          <a:bodyPr/>
          <a:lstStyle/>
          <a:p>
            <a:r>
              <a:rPr lang="sk-SK" sz="4400" dirty="0">
                <a:solidFill>
                  <a:srgbClr val="FF0000"/>
                </a:solidFill>
              </a:rPr>
              <a:t>v</a:t>
            </a:r>
            <a:r>
              <a:rPr lang="sk-SK" sz="4400" dirty="0" smtClean="0">
                <a:solidFill>
                  <a:srgbClr val="FF0000"/>
                </a:solidFill>
              </a:rPr>
              <a:t>ýtvarné umenie-poznáte?</a:t>
            </a:r>
            <a:endParaRPr lang="sk-SK" sz="44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0" y="1412776"/>
            <a:ext cx="9144000" cy="4861148"/>
          </a:xfrm>
        </p:spPr>
        <p:txBody>
          <a:bodyPr>
            <a:normAutofit lnSpcReduction="10000"/>
          </a:bodyPr>
          <a:lstStyle/>
          <a:p>
            <a:pPr lvl="8"/>
            <a:r>
              <a:rPr lang="sk-SK" sz="2800" dirty="0" err="1" smtClean="0"/>
              <a:t>Michelangelo</a:t>
            </a:r>
            <a:r>
              <a:rPr lang="sk-SK" sz="2800" dirty="0" smtClean="0"/>
              <a:t>          </a:t>
            </a:r>
            <a:r>
              <a:rPr lang="sk-SK" sz="2800" dirty="0" err="1" smtClean="0"/>
              <a:t>António</a:t>
            </a:r>
            <a:r>
              <a:rPr lang="sk-SK" sz="2800" dirty="0" smtClean="0"/>
              <a:t> </a:t>
            </a:r>
          </a:p>
          <a:p>
            <a:pPr lvl="8"/>
            <a:r>
              <a:rPr lang="sk-SK" sz="2800" dirty="0" smtClean="0"/>
              <a:t>Pieta 		   </a:t>
            </a:r>
            <a:r>
              <a:rPr lang="sk-SK" sz="2800" dirty="0" err="1" smtClean="0"/>
              <a:t>Gaudí</a:t>
            </a:r>
            <a:endParaRPr lang="sk-SK" sz="2800" dirty="0" smtClean="0"/>
          </a:p>
          <a:p>
            <a:r>
              <a:rPr lang="sk-SK" sz="2800" dirty="0" smtClean="0"/>
              <a:t>							</a:t>
            </a:r>
            <a:r>
              <a:rPr lang="sk-SK" sz="2800" dirty="0" err="1" smtClean="0"/>
              <a:t>Sagrada</a:t>
            </a:r>
            <a:r>
              <a:rPr lang="sk-SK" sz="2800" dirty="0" smtClean="0"/>
              <a:t> família</a:t>
            </a:r>
          </a:p>
          <a:p>
            <a:endParaRPr lang="sk-SK" sz="2800" dirty="0" smtClean="0"/>
          </a:p>
          <a:p>
            <a:endParaRPr lang="sk-SK" sz="2800" dirty="0"/>
          </a:p>
          <a:p>
            <a:endParaRPr lang="sk-SK" dirty="0" smtClean="0"/>
          </a:p>
          <a:p>
            <a:endParaRPr lang="sk-SK" dirty="0"/>
          </a:p>
          <a:p>
            <a:pPr lvl="4"/>
            <a:endParaRPr lang="sk-SK" dirty="0" smtClean="0"/>
          </a:p>
          <a:p>
            <a:pPr lvl="4"/>
            <a:endParaRPr lang="sk-SK" dirty="0"/>
          </a:p>
          <a:p>
            <a:pPr marL="2743200" lvl="6" indent="0">
              <a:buNone/>
            </a:pPr>
            <a:r>
              <a:rPr lang="sk-SK" sz="3600" dirty="0" smtClean="0"/>
              <a:t>				</a:t>
            </a:r>
            <a:r>
              <a:rPr lang="sk-SK" sz="2800" dirty="0" err="1" smtClean="0"/>
              <a:t>Pablo</a:t>
            </a:r>
            <a:r>
              <a:rPr lang="sk-SK" sz="2800" dirty="0" smtClean="0"/>
              <a:t> Picasso</a:t>
            </a:r>
          </a:p>
          <a:p>
            <a:pPr marL="2743200" lvl="6" indent="0">
              <a:buNone/>
            </a:pPr>
            <a:r>
              <a:rPr lang="sk-SK" sz="2800" dirty="0" smtClean="0"/>
              <a:t>  					</a:t>
            </a:r>
            <a:r>
              <a:rPr lang="sk-SK" sz="3000" dirty="0" err="1" smtClean="0"/>
              <a:t>Guernica</a:t>
            </a:r>
            <a:endParaRPr lang="sk-SK" sz="3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>
          <a:xfrm>
            <a:off x="0" y="1398872"/>
            <a:ext cx="9144000" cy="5374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000" dirty="0" smtClean="0"/>
              <a:t>Vincent van Gogh</a:t>
            </a:r>
          </a:p>
          <a:p>
            <a:pPr marL="0" indent="0">
              <a:buNone/>
            </a:pPr>
            <a:r>
              <a:rPr lang="sk-SK" sz="3000" dirty="0" smtClean="0"/>
              <a:t>Slnečnice</a:t>
            </a:r>
            <a:endParaRPr lang="sk-SK" sz="3000" dirty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r>
              <a:rPr lang="sk-SK" sz="4000" dirty="0" smtClean="0"/>
              <a:t>				</a:t>
            </a:r>
            <a:endParaRPr lang="sk-SK" sz="3600" dirty="0"/>
          </a:p>
          <a:p>
            <a:pPr marL="0" indent="0">
              <a:buNone/>
            </a:pPr>
            <a:r>
              <a:rPr lang="sk-SK" sz="4500" dirty="0" smtClean="0"/>
              <a:t>			</a:t>
            </a:r>
            <a:endParaRPr lang="sk-SK" sz="4500" dirty="0"/>
          </a:p>
          <a:p>
            <a:pPr marL="0" indent="0">
              <a:buNone/>
            </a:pPr>
            <a:r>
              <a:rPr lang="sk-SK" sz="4500" dirty="0" smtClean="0"/>
              <a:t>				</a:t>
            </a:r>
            <a:r>
              <a:rPr lang="sk-SK" sz="3000" dirty="0" smtClean="0"/>
              <a:t>Andy </a:t>
            </a:r>
            <a:r>
              <a:rPr lang="sk-SK" sz="3000" dirty="0" err="1" smtClean="0"/>
              <a:t>Warhol</a:t>
            </a:r>
            <a:r>
              <a:rPr lang="sk-SK" sz="3000" dirty="0" smtClean="0"/>
              <a:t>  </a:t>
            </a:r>
          </a:p>
          <a:p>
            <a:pPr marL="0" indent="0">
              <a:buNone/>
            </a:pPr>
            <a:r>
              <a:rPr lang="sk-SK" sz="3000" dirty="0" smtClean="0"/>
              <a:t>				M</a:t>
            </a:r>
            <a:r>
              <a:rPr lang="sk-SK" sz="3000" dirty="0"/>
              <a:t>. </a:t>
            </a:r>
            <a:r>
              <a:rPr lang="sk-SK" sz="3000" dirty="0" err="1"/>
              <a:t>Monroe</a:t>
            </a:r>
            <a:endParaRPr lang="sk-SK" sz="3000" dirty="0"/>
          </a:p>
          <a:p>
            <a:pPr marL="0" indent="0">
              <a:buNone/>
            </a:pPr>
            <a:r>
              <a:rPr lang="sk-SK" sz="3000" dirty="0"/>
              <a:t>	</a:t>
            </a:r>
            <a:r>
              <a:rPr lang="sk-SK" sz="3000" dirty="0" smtClean="0"/>
              <a:t>	                  </a:t>
            </a:r>
            <a:r>
              <a:rPr lang="sk-SK" sz="3000" dirty="0"/>
              <a:t>	</a:t>
            </a:r>
            <a:r>
              <a:rPr lang="sk-SK" sz="3000" dirty="0" smtClean="0"/>
              <a:t>		</a:t>
            </a:r>
            <a:endParaRPr lang="sk-SK" sz="30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21" y="1433943"/>
            <a:ext cx="3707904" cy="47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75" y="4735333"/>
            <a:ext cx="3125606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08" y="1437034"/>
            <a:ext cx="3006073" cy="32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24" y="1437034"/>
            <a:ext cx="2438879" cy="329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24" y="4725144"/>
            <a:ext cx="2334677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0"/>
            <a:ext cx="9443392" cy="980728"/>
          </a:xfrm>
        </p:spPr>
        <p:txBody>
          <a:bodyPr/>
          <a:lstStyle/>
          <a:p>
            <a:r>
              <a:rPr lang="sk-SK" sz="4400" dirty="0">
                <a:solidFill>
                  <a:srgbClr val="FF0000"/>
                </a:solidFill>
              </a:rPr>
              <a:t>h</a:t>
            </a:r>
            <a:r>
              <a:rPr lang="sk-SK" sz="4400" dirty="0" smtClean="0">
                <a:solidFill>
                  <a:srgbClr val="FF0000"/>
                </a:solidFill>
              </a:rPr>
              <a:t>udobné umenie - poznáte?</a:t>
            </a:r>
            <a:endParaRPr lang="sk-SK" sz="4400" dirty="0">
              <a:solidFill>
                <a:srgbClr val="FF0000"/>
              </a:solidFill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51920" y="625706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G. Bizet : Carmen (Habanera)</a:t>
            </a:r>
            <a:endParaRPr lang="sk-SK" sz="2400" b="1" dirty="0"/>
          </a:p>
        </p:txBody>
      </p:sp>
      <p:pic>
        <p:nvPicPr>
          <p:cNvPr id="13317" name="Picture 5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9" y="3047695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9" y="3047695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Program Files (x86)\Microsoft Office\MEDIA\CAGCAT10\j015799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9" y="3047695"/>
            <a:ext cx="4568342" cy="7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 doprava 3"/>
          <p:cNvSpPr/>
          <p:nvPr/>
        </p:nvSpPr>
        <p:spPr>
          <a:xfrm>
            <a:off x="3851920" y="6178217"/>
            <a:ext cx="3878389" cy="6193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35" name="ShockwaveFlash1" r:id="rId2" imgW="9142857" imgH="4536934"/>
        </mc:Choice>
        <mc:Fallback>
          <p:control name="ShockwaveFlash1" r:id="rId2" imgW="9142857" imgH="453693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8" y="1341438"/>
                  <a:ext cx="9142412" cy="4829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887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2132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 smtClean="0">
                <a:solidFill>
                  <a:srgbClr val="FF0000"/>
                </a:solidFill>
              </a:rPr>
              <a:t>Priraď</a:t>
            </a:r>
            <a:r>
              <a:rPr lang="sk-SK" sz="3600" dirty="0" err="1" smtClean="0">
                <a:solidFill>
                  <a:srgbClr val="FF0000"/>
                </a:solidFill>
              </a:rPr>
              <a:t>te</a:t>
            </a:r>
            <a:r>
              <a:rPr lang="sk-SK" sz="3600" dirty="0" smtClean="0">
                <a:solidFill>
                  <a:srgbClr val="FF0000"/>
                </a:solidFill>
              </a:rPr>
              <a:t> umelca k druhu umenia,                                ktorému sa venuje</a:t>
            </a:r>
            <a:r>
              <a:rPr lang="sk-SK" dirty="0">
                <a:solidFill>
                  <a:srgbClr val="FF0000"/>
                </a:solidFill>
              </a:rPr>
              <a:t/>
            </a:r>
            <a:br>
              <a:rPr lang="sk-SK" dirty="0">
                <a:solidFill>
                  <a:srgbClr val="FF0000"/>
                </a:solidFill>
              </a:rPr>
            </a:b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99592" y="1196752"/>
            <a:ext cx="7884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err="1" smtClean="0">
                <a:solidFill>
                  <a:prstClr val="white"/>
                </a:solidFill>
              </a:rPr>
              <a:t>A.Solženicyn</a:t>
            </a:r>
            <a:r>
              <a:rPr lang="en-US" sz="3200" b="1" dirty="0" smtClean="0">
                <a:solidFill>
                  <a:prstClr val="white"/>
                </a:solidFill>
              </a:rPr>
              <a:t>   </a:t>
            </a:r>
            <a:r>
              <a:rPr lang="en-US" sz="3200" b="1" dirty="0">
                <a:solidFill>
                  <a:prstClr val="white"/>
                </a:solidFill>
              </a:rPr>
              <a:t>			</a:t>
            </a:r>
            <a:r>
              <a:rPr lang="sk-SK" sz="3200" b="1" dirty="0" smtClean="0">
                <a:solidFill>
                  <a:prstClr val="white"/>
                </a:solidFill>
              </a:rPr>
              <a:t>           výtvarné</a:t>
            </a:r>
          </a:p>
          <a:p>
            <a:endParaRPr lang="sk-SK" sz="3200" b="1" dirty="0">
              <a:solidFill>
                <a:prstClr val="white"/>
              </a:solidFill>
            </a:endParaRPr>
          </a:p>
          <a:p>
            <a:r>
              <a:rPr lang="sk-SK" sz="3200" b="1" dirty="0" err="1" smtClean="0">
                <a:solidFill>
                  <a:prstClr val="white"/>
                </a:solidFill>
              </a:rPr>
              <a:t>Robbie</a:t>
            </a:r>
            <a:r>
              <a:rPr lang="sk-SK" sz="3200" b="1" dirty="0" smtClean="0">
                <a:solidFill>
                  <a:prstClr val="white"/>
                </a:solidFill>
              </a:rPr>
              <a:t> </a:t>
            </a:r>
            <a:r>
              <a:rPr lang="sk-SK" sz="3200" b="1" dirty="0" err="1" smtClean="0">
                <a:solidFill>
                  <a:prstClr val="white"/>
                </a:solidFill>
              </a:rPr>
              <a:t>Williams</a:t>
            </a:r>
            <a:r>
              <a:rPr lang="en-US" sz="3200" b="1" dirty="0">
                <a:solidFill>
                  <a:prstClr val="white"/>
                </a:solidFill>
              </a:rPr>
              <a:t>			</a:t>
            </a:r>
            <a:r>
              <a:rPr lang="sk-SK" sz="3200" b="1" dirty="0" smtClean="0">
                <a:solidFill>
                  <a:prstClr val="white"/>
                </a:solidFill>
              </a:rPr>
              <a:t>           slovesné</a:t>
            </a:r>
          </a:p>
          <a:p>
            <a:endParaRPr lang="sk-SK" sz="3200" b="1" dirty="0">
              <a:solidFill>
                <a:prstClr val="white"/>
              </a:solidFill>
            </a:endParaRPr>
          </a:p>
          <a:p>
            <a:endParaRPr lang="sk-SK" sz="3200" b="1" dirty="0" smtClean="0">
              <a:solidFill>
                <a:prstClr val="white"/>
              </a:solidFill>
            </a:endParaRPr>
          </a:p>
          <a:p>
            <a:r>
              <a:rPr lang="sk-SK" sz="3200" b="1" dirty="0" err="1" smtClean="0">
                <a:solidFill>
                  <a:prstClr val="white"/>
                </a:solidFill>
              </a:rPr>
              <a:t>Claude</a:t>
            </a:r>
            <a:r>
              <a:rPr lang="sk-SK" sz="3200" b="1" dirty="0" smtClean="0">
                <a:solidFill>
                  <a:prstClr val="white"/>
                </a:solidFill>
              </a:rPr>
              <a:t> </a:t>
            </a:r>
            <a:r>
              <a:rPr lang="sk-SK" sz="3200" b="1" dirty="0" err="1" smtClean="0">
                <a:solidFill>
                  <a:prstClr val="white"/>
                </a:solidFill>
              </a:rPr>
              <a:t>Monet</a:t>
            </a:r>
            <a:r>
              <a:rPr lang="en-US" sz="3200" b="1" dirty="0">
                <a:solidFill>
                  <a:prstClr val="white"/>
                </a:solidFill>
              </a:rPr>
              <a:t>				</a:t>
            </a:r>
            <a:r>
              <a:rPr lang="sk-SK" sz="3200" b="1" dirty="0" smtClean="0">
                <a:solidFill>
                  <a:prstClr val="white"/>
                </a:solidFill>
              </a:rPr>
              <a:t> dramatické</a:t>
            </a:r>
          </a:p>
          <a:p>
            <a:r>
              <a:rPr lang="en-US" sz="3200" b="1" dirty="0">
                <a:solidFill>
                  <a:prstClr val="white"/>
                </a:solidFill>
              </a:rPr>
              <a:t>	</a:t>
            </a:r>
            <a:endParaRPr lang="sk-SK" sz="3200" b="1" dirty="0" smtClean="0">
              <a:solidFill>
                <a:prstClr val="white"/>
              </a:solidFill>
            </a:endParaRPr>
          </a:p>
          <a:p>
            <a:r>
              <a:rPr lang="sk-SK" sz="3200" b="1" dirty="0" err="1" smtClean="0">
                <a:solidFill>
                  <a:prstClr val="white"/>
                </a:solidFill>
              </a:rPr>
              <a:t>Quentin</a:t>
            </a:r>
            <a:r>
              <a:rPr lang="sk-SK" sz="3200" b="1" dirty="0" smtClean="0">
                <a:solidFill>
                  <a:prstClr val="white"/>
                </a:solidFill>
              </a:rPr>
              <a:t> </a:t>
            </a:r>
            <a:r>
              <a:rPr lang="sk-SK" sz="3200" b="1" dirty="0" err="1" smtClean="0">
                <a:solidFill>
                  <a:prstClr val="white"/>
                </a:solidFill>
              </a:rPr>
              <a:t>Tarantino</a:t>
            </a:r>
            <a:r>
              <a:rPr lang="sk-SK" sz="3200" b="1" dirty="0">
                <a:solidFill>
                  <a:prstClr val="white"/>
                </a:solidFill>
              </a:rPr>
              <a:t>	</a:t>
            </a:r>
            <a:r>
              <a:rPr lang="sk-SK" sz="3200" b="1" dirty="0" smtClean="0">
                <a:solidFill>
                  <a:prstClr val="white"/>
                </a:solidFill>
              </a:rPr>
              <a:t>                     hudobné</a:t>
            </a:r>
            <a:endParaRPr lang="sk-SK" sz="3200" b="1" dirty="0">
              <a:solidFill>
                <a:prstClr val="white"/>
              </a:solidFill>
            </a:endParaRPr>
          </a:p>
          <a:p>
            <a:r>
              <a:rPr lang="sk-SK" sz="3200" b="1" dirty="0" smtClean="0">
                <a:solidFill>
                  <a:prstClr val="white"/>
                </a:solidFill>
              </a:rPr>
              <a:t>		</a:t>
            </a:r>
            <a:endParaRPr lang="sk-SK" sz="3200" b="1" dirty="0">
              <a:solidFill>
                <a:prstClr val="white"/>
              </a:solidFill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3347864" y="1556792"/>
            <a:ext cx="3083793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3851920" y="2564904"/>
            <a:ext cx="2579737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4211960" y="393305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V="1">
            <a:off x="2627784" y="1700808"/>
            <a:ext cx="3168352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6876256" y="5687841"/>
            <a:ext cx="17641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prstClr val="black"/>
                </a:solidFill>
              </a:rPr>
              <a:t>vyhodnoť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D413-4D87-4FF1-8B56-EAF753839431}" type="slidenum">
              <a:rPr lang="sk-SK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9</a:t>
            </a:fld>
            <a:endParaRPr lang="sk-SK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1843</TotalTime>
  <Words>540</Words>
  <Application>Microsoft Office PowerPoint</Application>
  <PresentationFormat>Prezentácia na obrazovke (4:3)</PresentationFormat>
  <Paragraphs>188</Paragraphs>
  <Slides>22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22</vt:i4>
      </vt:variant>
    </vt:vector>
  </HeadingPairs>
  <TitlesOfParts>
    <vt:vector size="25" baseType="lpstr">
      <vt:lpstr>Exekutíva</vt:lpstr>
      <vt:lpstr>1_Exekutíva</vt:lpstr>
      <vt:lpstr>2_Exekutíva</vt:lpstr>
      <vt:lpstr>LITERATÚRA  DRUHY UMENIA</vt:lpstr>
      <vt:lpstr>Definícia</vt:lpstr>
      <vt:lpstr>DRUHY UMENIA</vt:lpstr>
      <vt:lpstr>Určte podľa mena umelca druh  umenia, ktorému sa venoval a čím bol </vt:lpstr>
      <vt:lpstr>Prezentácia programu PowerPoint</vt:lpstr>
      <vt:lpstr>Prezentácia programu PowerPoint</vt:lpstr>
      <vt:lpstr>výtvarné umenie-poznáte?</vt:lpstr>
      <vt:lpstr>hudobné umenie - poznáte?</vt:lpstr>
      <vt:lpstr>Priraďte umelca k druhu umenia,                                ktorému sa venuje </vt:lpstr>
      <vt:lpstr>    slovesné umenie - literatúra</vt:lpstr>
      <vt:lpstr>FUNKCIA LITERATÚRY</vt:lpstr>
      <vt:lpstr>ČLENENIE LITERATÚRY</vt:lpstr>
      <vt:lpstr>                ČLENENIE LITERATÚRY B) UMELECKÁ  LITERATÚRA</vt:lpstr>
      <vt:lpstr>             </vt:lpstr>
      <vt:lpstr>  Delenie  umeleckej literatúry</vt:lpstr>
      <vt:lpstr>Podľa charakteristiky určte  druhy umeleckej literatúry</vt:lpstr>
      <vt:lpstr>Podľa charakteristiky určte  druhy umeleckej literatúry</vt:lpstr>
      <vt:lpstr>Podľa charakteristiky určte  druhy umeleckej literatúry</vt:lpstr>
      <vt:lpstr>          6. Charakterizujte ľudovú slovesnosť:</vt:lpstr>
      <vt:lpstr>Prezentácia programu PowerPoint</vt:lpstr>
      <vt:lpstr>Terchovská muzika</vt:lpstr>
      <vt:lpstr>Použitá 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ÚVAHA</dc:title>
  <dc:creator>home</dc:creator>
  <cp:lastModifiedBy>Ľuboš Hrabovský</cp:lastModifiedBy>
  <cp:revision>166</cp:revision>
  <dcterms:created xsi:type="dcterms:W3CDTF">2010-03-22T20:03:43Z</dcterms:created>
  <dcterms:modified xsi:type="dcterms:W3CDTF">2014-05-28T08:51:32Z</dcterms:modified>
</cp:coreProperties>
</file>