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77" r:id="rId12"/>
    <p:sldId id="279" r:id="rId13"/>
    <p:sldId id="278" r:id="rId14"/>
    <p:sldId id="280" r:id="rId15"/>
    <p:sldId id="275" r:id="rId16"/>
    <p:sldId id="268" r:id="rId17"/>
    <p:sldId id="276" r:id="rId18"/>
    <p:sldId id="270" r:id="rId19"/>
    <p:sldId id="271" r:id="rId20"/>
    <p:sldId id="281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82" d="100"/>
          <a:sy n="82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0B7C-3B64-4FDF-83B0-3E8EB376DAD2}" type="datetimeFigureOut">
              <a:rPr lang="sk-SK" smtClean="0"/>
              <a:t>3.6.2014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A465-A548-4085-BC6A-FB985D15B7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44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4283968" y="6492875"/>
            <a:ext cx="762000" cy="365125"/>
          </a:xfrm>
        </p:spPr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dirty="0" smtClean="0"/>
              <a:t>Upravte štýl predlohy textu.</a:t>
            </a:r>
          </a:p>
          <a:p>
            <a:pPr lvl="1" eaLnBrk="1" latinLnBrk="0" hangingPunct="1"/>
            <a:r>
              <a:rPr kumimoji="0" lang="sk-SK" dirty="0" smtClean="0"/>
              <a:t>Druhá úroveň</a:t>
            </a:r>
          </a:p>
          <a:p>
            <a:pPr lvl="2" eaLnBrk="1" latinLnBrk="0" hangingPunct="1"/>
            <a:r>
              <a:rPr kumimoji="0" lang="sk-SK" dirty="0" smtClean="0"/>
              <a:t>Tretia úroveň</a:t>
            </a:r>
          </a:p>
          <a:p>
            <a:pPr lvl="3" eaLnBrk="1" latinLnBrk="0" hangingPunct="1"/>
            <a:r>
              <a:rPr kumimoji="0" lang="sk-SK" dirty="0" smtClean="0"/>
              <a:t>Štvrtá úroveň</a:t>
            </a:r>
          </a:p>
          <a:p>
            <a:pPr lvl="4" eaLnBrk="1" latinLnBrk="0" hangingPunct="1"/>
            <a:r>
              <a:rPr kumimoji="0" lang="sk-SK" dirty="0" smtClean="0"/>
              <a:t>Piata úroveň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C43E9-9E1F-43CC-86AF-D368A05685F5}" type="datetimeFigureOut">
              <a:rPr lang="sk-SK" smtClean="0"/>
              <a:pPr/>
              <a:t>3.6.2014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2523D-91EE-4E37-A7B3-1601F5948A5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Zaoblený obdĺžnik 13">
            <a:hlinkClick r:id="" action="ppaction://hlinkshowjump?jump=nextslide"/>
          </p:cNvPr>
          <p:cNvSpPr/>
          <p:nvPr userDrawn="1"/>
        </p:nvSpPr>
        <p:spPr>
          <a:xfrm>
            <a:off x="5889878" y="6373502"/>
            <a:ext cx="936104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15" name="Zaoblený obdĺžnik 14">
            <a:hlinkClick r:id="" action="ppaction://hlinkshowjump?jump=previousslide"/>
          </p:cNvPr>
          <p:cNvSpPr/>
          <p:nvPr userDrawn="1"/>
        </p:nvSpPr>
        <p:spPr>
          <a:xfrm>
            <a:off x="7020272" y="6365676"/>
            <a:ext cx="936104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16" name="Zaoblený obdĺžnik 15">
            <a:hlinkClick r:id="" action="ppaction://hlinkshowjump?jump=endshow"/>
          </p:cNvPr>
          <p:cNvSpPr/>
          <p:nvPr userDrawn="1"/>
        </p:nvSpPr>
        <p:spPr>
          <a:xfrm>
            <a:off x="8100392" y="6365676"/>
            <a:ext cx="936104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</a:rPr>
              <a:t>Ende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Šípka doprava 2"/>
          <p:cNvSpPr/>
          <p:nvPr userDrawn="1"/>
        </p:nvSpPr>
        <p:spPr>
          <a:xfrm>
            <a:off x="6177910" y="6509692"/>
            <a:ext cx="360040" cy="159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prava 16"/>
          <p:cNvSpPr/>
          <p:nvPr userDrawn="1"/>
        </p:nvSpPr>
        <p:spPr>
          <a:xfrm rot="10800000">
            <a:off x="7289167" y="6491766"/>
            <a:ext cx="360040" cy="167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Sprachen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Biograpfie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Studio</a:t>
            </a:r>
            <a:r>
              <a:rPr lang="sk-SK" dirty="0" smtClean="0"/>
              <a:t> d A2</a:t>
            </a:r>
          </a:p>
          <a:p>
            <a:r>
              <a:rPr lang="sk-SK" dirty="0" err="1" smtClean="0"/>
              <a:t>Lektion</a:t>
            </a:r>
            <a:r>
              <a:rPr lang="sk-SK" dirty="0" smtClean="0"/>
              <a:t> 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04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Tierrekorde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8135486" imgH="4249868"/>
        </mc:Choice>
        <mc:Fallback>
          <p:control name="ShockwaveFlash1" r:id="rId2" imgW="8135486" imgH="424986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700213"/>
                  <a:ext cx="8135937" cy="4249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669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699792" y="1124744"/>
            <a:ext cx="244827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Welche</a:t>
            </a:r>
            <a:r>
              <a:rPr lang="sk-SK" dirty="0" smtClean="0"/>
              <a:t>  </a:t>
            </a:r>
            <a:r>
              <a:rPr lang="sk-SK" dirty="0" err="1" smtClean="0">
                <a:hlinkClick r:id="rId2" action="ppaction://hlinksldjump"/>
              </a:rPr>
              <a:t>Adjektive</a:t>
            </a:r>
            <a:r>
              <a:rPr lang="sk-SK" dirty="0" smtClean="0"/>
              <a:t> </a:t>
            </a:r>
            <a:r>
              <a:rPr lang="sk-SK" dirty="0" err="1" smtClean="0"/>
              <a:t>waren</a:t>
            </a:r>
            <a:r>
              <a:rPr lang="sk-SK" dirty="0" smtClean="0"/>
              <a:t> </a:t>
            </a:r>
            <a:r>
              <a:rPr lang="sk-SK" dirty="0" err="1" smtClean="0"/>
              <a:t>da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1. .................................</a:t>
            </a:r>
          </a:p>
          <a:p>
            <a:r>
              <a:rPr lang="sk-SK" dirty="0" smtClean="0"/>
              <a:t>2. ................................</a:t>
            </a:r>
          </a:p>
          <a:p>
            <a:r>
              <a:rPr lang="sk-SK" dirty="0" smtClean="0"/>
              <a:t>3..................................</a:t>
            </a:r>
          </a:p>
          <a:p>
            <a:r>
              <a:rPr lang="sk-SK" dirty="0" smtClean="0"/>
              <a:t>4. ................................</a:t>
            </a:r>
          </a:p>
          <a:p>
            <a:r>
              <a:rPr lang="sk-SK" dirty="0" smtClean="0"/>
              <a:t>5. ................................</a:t>
            </a:r>
          </a:p>
          <a:p>
            <a:r>
              <a:rPr lang="sk-SK" dirty="0" smtClean="0"/>
              <a:t>6. ................................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Welche</a:t>
            </a:r>
            <a:r>
              <a:rPr lang="sk-SK" dirty="0" smtClean="0"/>
              <a:t>  </a:t>
            </a:r>
            <a:r>
              <a:rPr lang="sk-SK" dirty="0" err="1" smtClean="0"/>
              <a:t>Adjektive</a:t>
            </a:r>
            <a:r>
              <a:rPr lang="sk-SK" dirty="0" smtClean="0"/>
              <a:t> </a:t>
            </a:r>
            <a:r>
              <a:rPr lang="sk-SK" dirty="0" err="1" smtClean="0"/>
              <a:t>waren</a:t>
            </a:r>
            <a:r>
              <a:rPr lang="sk-SK" dirty="0" smtClean="0"/>
              <a:t> </a:t>
            </a:r>
            <a:r>
              <a:rPr lang="sk-SK" dirty="0" err="1" smtClean="0"/>
              <a:t>da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72408"/>
          </a:xfrm>
        </p:spPr>
        <p:txBody>
          <a:bodyPr/>
          <a:lstStyle/>
          <a:p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gross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klein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dick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lang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stark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hässlich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7021760" y="6317032"/>
            <a:ext cx="936104" cy="5409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</a:rPr>
              <a:t>späť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2483768" y="1196752"/>
            <a:ext cx="1440160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dirty="0" err="1" smtClean="0"/>
              <a:t>Welche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Tiere</a:t>
            </a:r>
            <a:r>
              <a:rPr lang="sk-SK" dirty="0" smtClean="0"/>
              <a:t> </a:t>
            </a:r>
            <a:r>
              <a:rPr lang="sk-SK" dirty="0" err="1" smtClean="0"/>
              <a:t>habt</a:t>
            </a:r>
            <a:r>
              <a:rPr lang="sk-SK" dirty="0" smtClean="0"/>
              <a:t>  </a:t>
            </a:r>
            <a:r>
              <a:rPr lang="sk-SK" dirty="0" err="1" smtClean="0"/>
              <a:t>gesehen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1. .................................</a:t>
            </a:r>
          </a:p>
          <a:p>
            <a:r>
              <a:rPr lang="sk-SK" dirty="0" smtClean="0"/>
              <a:t>2. ................................</a:t>
            </a:r>
          </a:p>
          <a:p>
            <a:r>
              <a:rPr lang="sk-SK" dirty="0" smtClean="0"/>
              <a:t>3..................................</a:t>
            </a:r>
          </a:p>
          <a:p>
            <a:r>
              <a:rPr lang="sk-SK" dirty="0" smtClean="0"/>
              <a:t>4. ................................</a:t>
            </a:r>
          </a:p>
          <a:p>
            <a:r>
              <a:rPr lang="sk-SK" dirty="0" smtClean="0"/>
              <a:t>5. ................................</a:t>
            </a:r>
          </a:p>
          <a:p>
            <a:r>
              <a:rPr lang="sk-SK" dirty="0" smtClean="0"/>
              <a:t>6. ................................</a:t>
            </a:r>
          </a:p>
          <a:p>
            <a:r>
              <a:rPr lang="sk-SK" dirty="0" smtClean="0"/>
              <a:t>7. ................................</a:t>
            </a:r>
          </a:p>
          <a:p>
            <a:r>
              <a:rPr lang="sk-SK" dirty="0" smtClean="0"/>
              <a:t>8. ................................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Welche</a:t>
            </a:r>
            <a:r>
              <a:rPr lang="sk-SK" dirty="0" smtClean="0"/>
              <a:t> </a:t>
            </a:r>
            <a:r>
              <a:rPr lang="sk-SK" dirty="0" err="1" smtClean="0"/>
              <a:t>Tiere</a:t>
            </a:r>
            <a:r>
              <a:rPr lang="sk-SK" dirty="0" smtClean="0"/>
              <a:t> </a:t>
            </a:r>
            <a:r>
              <a:rPr lang="sk-SK" dirty="0" err="1" smtClean="0"/>
              <a:t>haben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gesehen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604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der </a:t>
            </a:r>
            <a:r>
              <a:rPr lang="sk-SK" dirty="0" err="1" smtClean="0"/>
              <a:t>Hund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der </a:t>
            </a:r>
            <a:r>
              <a:rPr lang="sk-SK" dirty="0" err="1" smtClean="0"/>
              <a:t>Schmetterling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der </a:t>
            </a:r>
            <a:r>
              <a:rPr lang="sk-SK" dirty="0" err="1" smtClean="0"/>
              <a:t>Hase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Wildschwein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Pferd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Kuh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Fische</a:t>
            </a:r>
            <a:r>
              <a:rPr lang="sk-SK" dirty="0" smtClean="0"/>
              <a:t> – der </a:t>
            </a:r>
            <a:r>
              <a:rPr lang="sk-SK" dirty="0" err="1" smtClean="0"/>
              <a:t>Fisch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Katze</a:t>
            </a:r>
            <a:endParaRPr lang="sk-SK" dirty="0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7020272" y="6381328"/>
            <a:ext cx="936104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</a:rPr>
              <a:t>späť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heißt das (groß) Säugetier der Erde?</a:t>
            </a:r>
            <a:endParaRPr lang="sk-SK" dirty="0"/>
          </a:p>
        </p:txBody>
      </p:sp>
      <p:sp>
        <p:nvSpPr>
          <p:cNvPr id="3" name="Zaoblený obdĺžnik 2">
            <a:hlinkClick r:id="rId2" action="ppaction://hlinksldjump"/>
          </p:cNvPr>
          <p:cNvSpPr/>
          <p:nvPr/>
        </p:nvSpPr>
        <p:spPr>
          <a:xfrm>
            <a:off x="1043608" y="1844824"/>
            <a:ext cx="187220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Elefant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140087" y="2636912"/>
            <a:ext cx="280831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+mj-lt"/>
              </a:rPr>
              <a:t>Der </a:t>
            </a:r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weise</a:t>
            </a:r>
            <a:r>
              <a:rPr lang="sk-SK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Hai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Zaoblený obdĺžnik 4">
            <a:hlinkClick r:id="rId3" action="ppaction://hlinksldjump"/>
          </p:cNvPr>
          <p:cNvSpPr/>
          <p:nvPr/>
        </p:nvSpPr>
        <p:spPr>
          <a:xfrm>
            <a:off x="3149740" y="2657961"/>
            <a:ext cx="187220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Blauwal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Zaoblený obdĺžnik 5">
            <a:hlinkClick r:id="rId2" action="ppaction://hlinksldjump"/>
          </p:cNvPr>
          <p:cNvSpPr/>
          <p:nvPr/>
        </p:nvSpPr>
        <p:spPr>
          <a:xfrm>
            <a:off x="3131840" y="1844824"/>
            <a:ext cx="187220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Orka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9" y="3645024"/>
            <a:ext cx="2956846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49" y="3140968"/>
            <a:ext cx="22558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5" y="4247622"/>
            <a:ext cx="30241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9561"/>
            <a:ext cx="22558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/>
              <a:t>Der Blauwal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Er ist bis zu 33,6 Meter lang und mit einer </a:t>
            </a:r>
            <a:r>
              <a:rPr lang="de-DE" dirty="0" err="1">
                <a:latin typeface="+mj-lt"/>
              </a:rPr>
              <a:t>Körpermasse</a:t>
            </a:r>
            <a:r>
              <a:rPr lang="de-DE" dirty="0">
                <a:latin typeface="+mj-lt"/>
              </a:rPr>
              <a:t> von bis zu 200 Tonnen das größte und schwerste bekannte </a:t>
            </a:r>
            <a:r>
              <a:rPr lang="de-DE" dirty="0" err="1">
                <a:latin typeface="+mj-lt"/>
              </a:rPr>
              <a:t>Ti</a:t>
            </a:r>
            <a:r>
              <a:rPr lang="pl-PL" dirty="0">
                <a:latin typeface="+mj-lt"/>
              </a:rPr>
              <a:t>er, </a:t>
            </a:r>
            <a:r>
              <a:rPr lang="de-DE" dirty="0">
                <a:latin typeface="+mj-lt"/>
              </a:rPr>
              <a:t> das jemals auf der Erde gelebt hat.</a:t>
            </a:r>
            <a:endParaRPr lang="pl-PL" dirty="0">
              <a:latin typeface="+mj-lt"/>
            </a:endParaRP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0" y="3717032"/>
            <a:ext cx="4760913" cy="28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heißt das (klein) Säugetier der Erde?</a:t>
            </a:r>
            <a:endParaRPr lang="sk-SK" dirty="0"/>
          </a:p>
        </p:txBody>
      </p:sp>
      <p:sp>
        <p:nvSpPr>
          <p:cNvPr id="3" name="Zaoblený obdĺžnik 2">
            <a:hlinkClick r:id="rId2" action="ppaction://hlinksldjump"/>
          </p:cNvPr>
          <p:cNvSpPr/>
          <p:nvPr/>
        </p:nvSpPr>
        <p:spPr>
          <a:xfrm>
            <a:off x="899592" y="1844824"/>
            <a:ext cx="201622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Ameise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899592" y="2636912"/>
            <a:ext cx="2048806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Maulwurf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Zaoblený obdĺžnik 4">
            <a:hlinkClick r:id="rId2" action="ppaction://hlinksldjump"/>
          </p:cNvPr>
          <p:cNvSpPr/>
          <p:nvPr/>
        </p:nvSpPr>
        <p:spPr>
          <a:xfrm>
            <a:off x="3149740" y="2657961"/>
            <a:ext cx="21423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Kolibri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Zaoblený obdĺžnik 5">
            <a:hlinkClick r:id="rId3" action="ppaction://hlinksldjump"/>
          </p:cNvPr>
          <p:cNvSpPr/>
          <p:nvPr/>
        </p:nvSpPr>
        <p:spPr>
          <a:xfrm>
            <a:off x="3131840" y="1844824"/>
            <a:ext cx="21602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  <a:latin typeface="+mj-lt"/>
              </a:rPr>
              <a:t>Spitzmaus</a:t>
            </a:r>
            <a:endParaRPr lang="sk-SK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19106"/>
            <a:ext cx="1927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1272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993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3" y="4117975"/>
            <a:ext cx="21637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Die Spitzmaus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Sie wiegt nur zwei Gramm und wird, ohne Schwanz gesehen, nicht einmal so groß wie ein Finger - nämlich höchstens fünf Zentimeter</a:t>
            </a:r>
            <a:r>
              <a:rPr lang="pl-PL" dirty="0">
                <a:latin typeface="+mj-lt"/>
              </a:rPr>
              <a:t>.</a:t>
            </a:r>
          </a:p>
          <a:p>
            <a:endParaRPr lang="sk-SK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Welches Tier kann am (schnell) laufen?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A. </a:t>
            </a:r>
            <a:r>
              <a:rPr lang="de-DE" dirty="0">
                <a:latin typeface="+mj-lt"/>
              </a:rPr>
              <a:t>Strauß</a:t>
            </a:r>
          </a:p>
          <a:p>
            <a:r>
              <a:rPr lang="pl-PL" dirty="0">
                <a:latin typeface="+mj-lt"/>
              </a:rPr>
              <a:t>B. Gepard</a:t>
            </a:r>
          </a:p>
          <a:p>
            <a:r>
              <a:rPr lang="pl-PL" dirty="0">
                <a:latin typeface="+mj-lt"/>
              </a:rPr>
              <a:t>C. Gnu Antilope</a:t>
            </a:r>
          </a:p>
          <a:p>
            <a:r>
              <a:rPr lang="pl-PL" dirty="0">
                <a:latin typeface="+mj-lt"/>
              </a:rPr>
              <a:t>D. Thomson-Gazelle</a:t>
            </a:r>
          </a:p>
          <a:p>
            <a:endParaRPr lang="sk-SK" dirty="0"/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32" y="1484784"/>
            <a:ext cx="1964043" cy="19084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711267" cy="16561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29384"/>
            <a:ext cx="2808815" cy="189034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0050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Nebensätze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„</a:t>
            </a:r>
            <a:r>
              <a:rPr lang="sk-SK" dirty="0" err="1" smtClean="0"/>
              <a:t>weil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+mj-lt"/>
              </a:rPr>
              <a:t>Ich </a:t>
            </a:r>
            <a:r>
              <a:rPr lang="sk-SK" dirty="0" err="1" smtClean="0">
                <a:latin typeface="+mj-lt"/>
              </a:rPr>
              <a:t>lerne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 smtClean="0">
                <a:latin typeface="+mj-lt"/>
              </a:rPr>
              <a:t>. 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Ich </a:t>
            </a:r>
            <a:r>
              <a:rPr lang="sk-SK" dirty="0" err="1" smtClean="0">
                <a:latin typeface="+mj-lt"/>
              </a:rPr>
              <a:t>finde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Sprache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schön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Ich </a:t>
            </a:r>
            <a:r>
              <a:rPr lang="sk-SK" dirty="0" err="1" smtClean="0">
                <a:latin typeface="+mj-lt"/>
              </a:rPr>
              <a:t>brauche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für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Beruf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Es </a:t>
            </a:r>
            <a:r>
              <a:rPr lang="sk-SK" dirty="0" err="1" smtClean="0">
                <a:latin typeface="+mj-lt"/>
              </a:rPr>
              <a:t>ist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ein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Schulfach</a:t>
            </a:r>
            <a:r>
              <a:rPr lang="sk-SK" dirty="0" smtClean="0">
                <a:latin typeface="+mj-lt"/>
              </a:rPr>
              <a:t>. 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Ich </a:t>
            </a:r>
            <a:r>
              <a:rPr lang="sk-SK" dirty="0" err="1" smtClean="0">
                <a:latin typeface="+mj-lt"/>
              </a:rPr>
              <a:t>möchte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Menschen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kennen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lernen</a:t>
            </a:r>
            <a:r>
              <a:rPr lang="sk-SK" dirty="0" smtClean="0">
                <a:latin typeface="+mj-lt"/>
              </a:rPr>
              <a:t>. </a:t>
            </a:r>
            <a:endParaRPr lang="sk-SK" dirty="0">
              <a:latin typeface="+mj-lt"/>
            </a:endParaRPr>
          </a:p>
        </p:txBody>
      </p:sp>
      <p:sp>
        <p:nvSpPr>
          <p:cNvPr id="4" name="Oválna bublina 3"/>
          <p:cNvSpPr/>
          <p:nvPr/>
        </p:nvSpPr>
        <p:spPr>
          <a:xfrm>
            <a:off x="7452320" y="1772816"/>
            <a:ext cx="1080120" cy="64807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5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Ľudmila Strmeňová</a:t>
            </a:r>
          </a:p>
          <a:p>
            <a:r>
              <a:rPr lang="sk-SK" dirty="0" smtClean="0"/>
              <a:t>GJGT BB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14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Nebensätze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„</a:t>
            </a:r>
            <a:r>
              <a:rPr lang="sk-SK" dirty="0" err="1" smtClean="0"/>
              <a:t>weil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03719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+mj-lt"/>
              </a:rPr>
              <a:t>Ich </a:t>
            </a:r>
            <a:r>
              <a:rPr lang="sk-SK" dirty="0" err="1" smtClean="0">
                <a:latin typeface="+mj-lt"/>
              </a:rPr>
              <a:t>lerne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>
                <a:latin typeface="+mj-lt"/>
              </a:rPr>
              <a:t>.</a:t>
            </a:r>
            <a:endParaRPr lang="sk-SK" dirty="0" smtClean="0">
              <a:latin typeface="+mj-lt"/>
            </a:endParaRPr>
          </a:p>
          <a:p>
            <a:pPr marL="0" indent="0">
              <a:buNone/>
            </a:pPr>
            <a:r>
              <a:rPr lang="sk-SK" dirty="0">
                <a:latin typeface="+mj-lt"/>
              </a:rPr>
              <a:t>	</a:t>
            </a:r>
            <a:r>
              <a:rPr lang="sk-SK" dirty="0" smtClean="0">
                <a:latin typeface="+mj-lt"/>
              </a:rPr>
              <a:t>Ich </a:t>
            </a:r>
            <a:r>
              <a:rPr lang="sk-SK" dirty="0" err="1" smtClean="0">
                <a:latin typeface="+mj-lt"/>
              </a:rPr>
              <a:t>finde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Sprache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schön</a:t>
            </a:r>
            <a:r>
              <a:rPr lang="sk-SK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err="1" smtClean="0">
                <a:latin typeface="+mj-lt"/>
              </a:rPr>
              <a:t>weil</a:t>
            </a:r>
            <a:r>
              <a:rPr lang="sk-SK" dirty="0" smtClean="0">
                <a:latin typeface="+mj-lt"/>
              </a:rPr>
              <a:t>  ...............................................................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        Ich </a:t>
            </a:r>
            <a:r>
              <a:rPr lang="sk-SK" dirty="0" err="1" smtClean="0">
                <a:latin typeface="+mj-lt"/>
              </a:rPr>
              <a:t>finde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Duetsch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wichtig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err="1" smtClean="0">
                <a:latin typeface="+mj-lt"/>
              </a:rPr>
              <a:t>weil</a:t>
            </a:r>
            <a:r>
              <a:rPr lang="sk-SK" dirty="0" smtClean="0">
                <a:latin typeface="+mj-lt"/>
              </a:rPr>
              <a:t>.........................................................................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         Ich </a:t>
            </a:r>
            <a:r>
              <a:rPr lang="sk-SK" dirty="0" err="1" smtClean="0">
                <a:latin typeface="+mj-lt"/>
              </a:rPr>
              <a:t>brauche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für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Beruf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err="1" smtClean="0">
                <a:latin typeface="+mj-lt"/>
              </a:rPr>
              <a:t>weil</a:t>
            </a:r>
            <a:r>
              <a:rPr lang="sk-SK" dirty="0" smtClean="0">
                <a:latin typeface="+mj-lt"/>
              </a:rPr>
              <a:t> ........................................................................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        Es </a:t>
            </a:r>
            <a:r>
              <a:rPr lang="sk-SK" dirty="0" err="1" smtClean="0">
                <a:latin typeface="+mj-lt"/>
              </a:rPr>
              <a:t>ist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ein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Schulfach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	</a:t>
            </a:r>
            <a:r>
              <a:rPr lang="sk-SK" dirty="0" err="1" smtClean="0">
                <a:latin typeface="+mj-lt"/>
              </a:rPr>
              <a:t>weil</a:t>
            </a:r>
            <a:r>
              <a:rPr lang="sk-SK" dirty="0" smtClean="0">
                <a:latin typeface="+mj-lt"/>
              </a:rPr>
              <a:t> ........................................................................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        Ich </a:t>
            </a:r>
            <a:r>
              <a:rPr lang="sk-SK" dirty="0" err="1" smtClean="0">
                <a:latin typeface="+mj-lt"/>
              </a:rPr>
              <a:t>möchte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Menschen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kennen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lernen</a:t>
            </a:r>
            <a:r>
              <a:rPr lang="sk-SK" dirty="0" smtClean="0">
                <a:latin typeface="+mj-lt"/>
              </a:rPr>
              <a:t>.</a:t>
            </a:r>
          </a:p>
          <a:p>
            <a:pPr marL="457200" lvl="1" indent="0">
              <a:buNone/>
            </a:pPr>
            <a:r>
              <a:rPr lang="sk-SK" dirty="0" smtClean="0">
                <a:latin typeface="+mj-lt"/>
              </a:rPr>
              <a:t>       </a:t>
            </a:r>
            <a:r>
              <a:rPr lang="sk-SK" dirty="0" err="1" smtClean="0">
                <a:latin typeface="Calibri" pitchFamily="34" charset="0"/>
              </a:rPr>
              <a:t>weil</a:t>
            </a:r>
            <a:r>
              <a:rPr lang="sk-SK" dirty="0" smtClean="0">
                <a:latin typeface="Calibri" pitchFamily="34" charset="0"/>
              </a:rPr>
              <a:t> ........................................................................</a:t>
            </a:r>
            <a:endParaRPr lang="sk-SK" dirty="0">
              <a:latin typeface="Calibri" pitchFamily="34" charset="0"/>
            </a:endParaRPr>
          </a:p>
        </p:txBody>
      </p:sp>
      <p:sp>
        <p:nvSpPr>
          <p:cNvPr id="4" name="Oválna bublina 3"/>
          <p:cNvSpPr/>
          <p:nvPr/>
        </p:nvSpPr>
        <p:spPr>
          <a:xfrm>
            <a:off x="7596336" y="1412776"/>
            <a:ext cx="1080120" cy="64807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8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Warum</a:t>
            </a:r>
            <a:r>
              <a:rPr lang="sk-SK" dirty="0" smtClean="0"/>
              <a:t> </a:t>
            </a:r>
            <a:r>
              <a:rPr lang="sk-SK" dirty="0" err="1" smtClean="0"/>
              <a:t>lernst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Fremdsprachen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+mj-lt"/>
              </a:rPr>
              <a:t>Ich </a:t>
            </a:r>
            <a:r>
              <a:rPr lang="sk-SK" dirty="0" err="1" smtClean="0">
                <a:latin typeface="+mj-lt"/>
              </a:rPr>
              <a:t>lerne</a:t>
            </a:r>
            <a:r>
              <a:rPr lang="sk-SK" dirty="0" smtClean="0">
                <a:latin typeface="+mj-lt"/>
              </a:rPr>
              <a:t>  </a:t>
            </a:r>
            <a:r>
              <a:rPr lang="sk-SK" dirty="0" err="1" smtClean="0">
                <a:latin typeface="+mj-lt"/>
              </a:rPr>
              <a:t>Englisch</a:t>
            </a:r>
            <a:r>
              <a:rPr lang="sk-SK" dirty="0">
                <a:latin typeface="+mj-lt"/>
              </a:rPr>
              <a:t>,</a:t>
            </a:r>
            <a:endParaRPr lang="sk-SK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sk-SK" dirty="0" err="1" smtClean="0">
                <a:latin typeface="+mj-lt"/>
              </a:rPr>
              <a:t>weil</a:t>
            </a:r>
            <a:r>
              <a:rPr lang="sk-SK" dirty="0" smtClean="0">
                <a:latin typeface="+mj-lt"/>
              </a:rPr>
              <a:t> .................................................................</a:t>
            </a:r>
          </a:p>
          <a:p>
            <a:pPr>
              <a:spcAft>
                <a:spcPts val="1200"/>
              </a:spcAft>
            </a:pPr>
            <a:r>
              <a:rPr lang="sk-SK" dirty="0" err="1">
                <a:latin typeface="+mj-lt"/>
              </a:rPr>
              <a:t>w</a:t>
            </a:r>
            <a:r>
              <a:rPr lang="sk-SK" dirty="0" err="1" smtClean="0">
                <a:latin typeface="+mj-lt"/>
              </a:rPr>
              <a:t>eil</a:t>
            </a:r>
            <a:r>
              <a:rPr lang="sk-SK" dirty="0" smtClean="0">
                <a:latin typeface="+mj-lt"/>
              </a:rPr>
              <a:t> ................................................................</a:t>
            </a:r>
          </a:p>
          <a:p>
            <a:pPr>
              <a:spcAft>
                <a:spcPts val="1200"/>
              </a:spcAft>
            </a:pPr>
            <a:r>
              <a:rPr lang="sk-SK" dirty="0" err="1">
                <a:latin typeface="+mj-lt"/>
              </a:rPr>
              <a:t>weil</a:t>
            </a:r>
            <a:r>
              <a:rPr lang="sk-SK" dirty="0">
                <a:latin typeface="+mj-lt"/>
              </a:rPr>
              <a:t> ................................................................</a:t>
            </a:r>
          </a:p>
          <a:p>
            <a:pPr>
              <a:spcAft>
                <a:spcPts val="1200"/>
              </a:spcAft>
            </a:pPr>
            <a:r>
              <a:rPr lang="sk-SK" dirty="0" err="1">
                <a:latin typeface="+mj-lt"/>
              </a:rPr>
              <a:t>weil</a:t>
            </a:r>
            <a:r>
              <a:rPr lang="sk-SK" dirty="0">
                <a:latin typeface="+mj-lt"/>
              </a:rPr>
              <a:t> ................................................................</a:t>
            </a:r>
          </a:p>
          <a:p>
            <a:pPr>
              <a:spcAft>
                <a:spcPts val="1200"/>
              </a:spcAft>
            </a:pPr>
            <a:r>
              <a:rPr lang="sk-SK" dirty="0" err="1">
                <a:latin typeface="+mj-lt"/>
              </a:rPr>
              <a:t>weil</a:t>
            </a:r>
            <a:r>
              <a:rPr lang="sk-SK" dirty="0">
                <a:latin typeface="+mj-lt"/>
              </a:rPr>
              <a:t> ................................................................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93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Sprachen</a:t>
            </a:r>
            <a:r>
              <a:rPr lang="sk-SK" dirty="0" smtClean="0"/>
              <a:t> </a:t>
            </a:r>
            <a:r>
              <a:rPr lang="sk-SK" dirty="0" err="1" smtClean="0"/>
              <a:t>vergleichen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latin typeface="+mj-lt"/>
              </a:rPr>
              <a:t>Ist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leichter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als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Englisch</a:t>
            </a:r>
            <a:r>
              <a:rPr lang="sk-SK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sk-SK" dirty="0" smtClean="0">
              <a:latin typeface="+mj-lt"/>
            </a:endParaRPr>
          </a:p>
          <a:p>
            <a:pPr marL="0" indent="0">
              <a:buNone/>
            </a:pPr>
            <a:r>
              <a:rPr lang="sk-SK" dirty="0" err="1" smtClean="0">
                <a:latin typeface="+mj-lt"/>
              </a:rPr>
              <a:t>Lernen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>
                <a:latin typeface="+mj-lt"/>
              </a:rPr>
              <a:t>d</a:t>
            </a:r>
            <a:r>
              <a:rPr lang="sk-SK" dirty="0" err="1" smtClean="0">
                <a:latin typeface="+mj-lt"/>
              </a:rPr>
              <a:t>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meisten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Menschen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Deutsch</a:t>
            </a:r>
            <a:r>
              <a:rPr lang="sk-SK" dirty="0" smtClean="0">
                <a:latin typeface="+mj-lt"/>
              </a:rPr>
              <a:t> oder </a:t>
            </a:r>
            <a:r>
              <a:rPr lang="sk-SK" dirty="0" err="1" smtClean="0">
                <a:latin typeface="+mj-lt"/>
              </a:rPr>
              <a:t>Englisch</a:t>
            </a:r>
            <a:r>
              <a:rPr lang="sk-SK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sk-SK" dirty="0" smtClean="0">
              <a:latin typeface="+mj-lt"/>
            </a:endParaRPr>
          </a:p>
          <a:p>
            <a:pPr marL="0" indent="0">
              <a:buNone/>
            </a:pPr>
            <a:r>
              <a:rPr lang="sk-SK" dirty="0" smtClean="0">
                <a:latin typeface="+mj-lt"/>
              </a:rPr>
              <a:t>......... </a:t>
            </a:r>
            <a:r>
              <a:rPr lang="sk-SK" dirty="0" err="1" smtClean="0">
                <a:latin typeface="+mj-lt"/>
              </a:rPr>
              <a:t>ist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oft</a:t>
            </a:r>
            <a:r>
              <a:rPr lang="sk-SK" dirty="0" smtClean="0">
                <a:latin typeface="+mj-lt"/>
              </a:rPr>
              <a:t> in der </a:t>
            </a:r>
            <a:r>
              <a:rPr lang="sk-SK" dirty="0" err="1" smtClean="0">
                <a:latin typeface="+mj-lt"/>
              </a:rPr>
              <a:t>Schule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die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erste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Fremdsprache</a:t>
            </a:r>
            <a:r>
              <a:rPr lang="sk-SK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k-SK" dirty="0" smtClean="0">
              <a:latin typeface="+mj-lt"/>
            </a:endParaRPr>
          </a:p>
          <a:p>
            <a:pPr marL="0" indent="0">
              <a:buNone/>
            </a:pPr>
            <a:r>
              <a:rPr lang="sk-SK" dirty="0" smtClean="0">
                <a:latin typeface="+mj-lt"/>
              </a:rPr>
              <a:t>.........  </a:t>
            </a:r>
            <a:r>
              <a:rPr lang="sk-SK" dirty="0" err="1">
                <a:latin typeface="+mj-lt"/>
              </a:rPr>
              <a:t>i</a:t>
            </a:r>
            <a:r>
              <a:rPr lang="sk-SK" dirty="0" err="1" smtClean="0">
                <a:latin typeface="+mj-lt"/>
              </a:rPr>
              <a:t>st</a:t>
            </a:r>
            <a:r>
              <a:rPr lang="sk-SK" dirty="0" smtClean="0">
                <a:latin typeface="+mj-lt"/>
              </a:rPr>
              <a:t> am </a:t>
            </a:r>
            <a:r>
              <a:rPr lang="sk-SK" dirty="0" err="1" smtClean="0">
                <a:latin typeface="+mj-lt"/>
              </a:rPr>
              <a:t>Anfang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leichter</a:t>
            </a:r>
            <a:r>
              <a:rPr lang="sk-SK" dirty="0" smtClean="0">
                <a:latin typeface="+mj-lt"/>
              </a:rPr>
              <a:t>, </a:t>
            </a:r>
            <a:r>
              <a:rPr lang="sk-SK" dirty="0" err="1" smtClean="0">
                <a:latin typeface="+mj-lt"/>
              </a:rPr>
              <a:t>aber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später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nicht</a:t>
            </a:r>
            <a:r>
              <a:rPr lang="sk-SK" dirty="0" smtClean="0">
                <a:latin typeface="+mj-lt"/>
              </a:rPr>
              <a:t> </a:t>
            </a:r>
            <a:r>
              <a:rPr lang="sk-SK" dirty="0" err="1" smtClean="0">
                <a:latin typeface="+mj-lt"/>
              </a:rPr>
              <a:t>mehr</a:t>
            </a:r>
            <a:r>
              <a:rPr lang="sk-SK" dirty="0" smtClean="0">
                <a:latin typeface="+mj-lt"/>
              </a:rPr>
              <a:t>. </a:t>
            </a:r>
          </a:p>
          <a:p>
            <a:endParaRPr lang="sk-SK" dirty="0"/>
          </a:p>
        </p:txBody>
      </p:sp>
      <p:sp>
        <p:nvSpPr>
          <p:cNvPr id="4" name="Oválna bublina 3"/>
          <p:cNvSpPr/>
          <p:nvPr/>
        </p:nvSpPr>
        <p:spPr>
          <a:xfrm>
            <a:off x="7740352" y="1988840"/>
            <a:ext cx="1080120" cy="64807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/>
              <a:t>Weil du </a:t>
            </a:r>
            <a:r>
              <a:rPr lang="en-IE" b="1" dirty="0" err="1"/>
              <a:t>nicht</a:t>
            </a:r>
            <a:r>
              <a:rPr lang="en-IE" b="1" dirty="0"/>
              <a:t> </a:t>
            </a:r>
            <a:r>
              <a:rPr lang="en-IE" b="1" dirty="0" err="1"/>
              <a:t>bist</a:t>
            </a:r>
            <a:r>
              <a:rPr lang="en-IE" b="1" dirty="0"/>
              <a:t> </a:t>
            </a:r>
            <a:r>
              <a:rPr lang="en-IE" b="1" dirty="0" err="1"/>
              <a:t>wie</a:t>
            </a:r>
            <a:r>
              <a:rPr lang="en-IE" b="1" dirty="0"/>
              <a:t> </a:t>
            </a:r>
            <a:r>
              <a:rPr lang="en-IE" b="1" dirty="0" err="1"/>
              <a:t>alle</a:t>
            </a:r>
            <a:r>
              <a:rPr lang="en-IE" b="1" dirty="0"/>
              <a:t> </a:t>
            </a:r>
            <a:r>
              <a:rPr lang="en-IE" b="1" dirty="0" err="1"/>
              <a:t>andern</a:t>
            </a:r>
            <a:r>
              <a:rPr lang="en-IE" dirty="0"/>
              <a:t> 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name="ShockwaveFlash1" r:id="rId2" imgW="8064533" imgH="4249868"/>
        </mc:Choice>
        <mc:Fallback>
          <p:control name="ShockwaveFlash1" r:id="rId2" imgW="8064533" imgH="424986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916113"/>
                  <a:ext cx="8064500" cy="4249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767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Komparation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</a:t>
            </a:r>
            <a:r>
              <a:rPr lang="sk-SK" dirty="0" err="1" smtClean="0"/>
              <a:t>ern</a:t>
            </a:r>
            <a:r>
              <a:rPr lang="sk-SK" dirty="0" smtClean="0"/>
              <a:t> 	-	</a:t>
            </a:r>
            <a:r>
              <a:rPr lang="sk-SK" dirty="0" err="1" smtClean="0"/>
              <a:t>viel</a:t>
            </a:r>
            <a:r>
              <a:rPr lang="sk-SK" dirty="0" smtClean="0"/>
              <a:t> 		- </a:t>
            </a:r>
            <a:r>
              <a:rPr lang="sk-SK" dirty="0" err="1" smtClean="0"/>
              <a:t>gut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98703"/>
              </p:ext>
            </p:extLst>
          </p:nvPr>
        </p:nvGraphicFramePr>
        <p:xfrm>
          <a:off x="1259632" y="328498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r>
                        <a:rPr lang="sk-SK" sz="3600" dirty="0" err="1" smtClean="0">
                          <a:solidFill>
                            <a:schemeClr val="tx1"/>
                          </a:solidFill>
                        </a:rPr>
                        <a:t>gern</a:t>
                      </a:r>
                      <a:r>
                        <a:rPr lang="sk-SK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k-SK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dirty="0" smtClean="0"/>
                    </a:p>
                    <a:p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viel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dirty="0" smtClean="0"/>
                    </a:p>
                    <a:p>
                      <a:r>
                        <a:rPr lang="sk-SK" sz="3600" b="1" dirty="0" err="1" smtClean="0"/>
                        <a:t>gut</a:t>
                      </a:r>
                      <a:endParaRPr lang="sk-SK" sz="3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álna bublina 4"/>
          <p:cNvSpPr/>
          <p:nvPr/>
        </p:nvSpPr>
        <p:spPr>
          <a:xfrm>
            <a:off x="6300192" y="1124744"/>
            <a:ext cx="2627784" cy="64807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Das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wissen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wir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schon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Komparation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85096"/>
              </p:ext>
            </p:extLst>
          </p:nvPr>
        </p:nvGraphicFramePr>
        <p:xfrm>
          <a:off x="611560" y="2060848"/>
          <a:ext cx="8352927" cy="396346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04286"/>
                <a:gridCol w="2775165"/>
                <a:gridCol w="3573476"/>
              </a:tblGrid>
              <a:tr h="841405">
                <a:tc>
                  <a:txBody>
                    <a:bodyPr/>
                    <a:lstStyle/>
                    <a:p>
                      <a:r>
                        <a:rPr lang="sk-SK" sz="3600" dirty="0" err="1" smtClean="0">
                          <a:solidFill>
                            <a:srgbClr val="FF0000"/>
                          </a:solidFill>
                        </a:rPr>
                        <a:t>Positiv</a:t>
                      </a:r>
                      <a:endParaRPr lang="sk-SK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Komparativ</a:t>
                      </a:r>
                      <a:endParaRPr lang="sk-SK" sz="3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Superlativ</a:t>
                      </a:r>
                      <a:endParaRPr lang="sk-SK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4046">
                <a:tc>
                  <a:txBody>
                    <a:bodyPr/>
                    <a:lstStyle/>
                    <a:p>
                      <a:r>
                        <a:rPr lang="sk-SK" sz="36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wenig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weniger</a:t>
                      </a: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  <a:r>
                        <a:rPr lang="sk-SK" sz="3600" b="1" kern="1200" dirty="0" err="1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endParaRPr lang="sk-SK" sz="3600" b="1" kern="1200" dirty="0" smtClean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am</a:t>
                      </a:r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wenig</a:t>
                      </a:r>
                      <a:r>
                        <a:rPr lang="sk-SK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err="1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sten</a:t>
                      </a:r>
                      <a:endParaRPr lang="sk-SK" sz="3600" b="1" kern="1200" dirty="0" smtClean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2890">
                <a:tc>
                  <a:txBody>
                    <a:bodyPr/>
                    <a:lstStyle/>
                    <a:p>
                      <a:r>
                        <a:rPr lang="sk-SK" sz="3600" b="1" dirty="0" err="1" smtClean="0">
                          <a:latin typeface="+mj-lt"/>
                        </a:rPr>
                        <a:t>weit</a:t>
                      </a:r>
                      <a:endParaRPr lang="sk-SK" sz="36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weit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sten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3413">
                <a:tc>
                  <a:txBody>
                    <a:bodyPr/>
                    <a:lstStyle/>
                    <a:p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schön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2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schwer</a:t>
                      </a:r>
                      <a:endParaRPr lang="sk-SK" sz="36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36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álna bublina 4"/>
          <p:cNvSpPr/>
          <p:nvPr/>
        </p:nvSpPr>
        <p:spPr>
          <a:xfrm>
            <a:off x="6300192" y="1124744"/>
            <a:ext cx="2627784" cy="64807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Regelmässig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Komparation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33447"/>
              </p:ext>
            </p:extLst>
          </p:nvPr>
        </p:nvGraphicFramePr>
        <p:xfrm>
          <a:off x="467544" y="2060848"/>
          <a:ext cx="7802488" cy="37271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84176"/>
                <a:gridCol w="2736304"/>
                <a:gridCol w="3482008"/>
              </a:tblGrid>
              <a:tr h="864096">
                <a:tc>
                  <a:txBody>
                    <a:bodyPr/>
                    <a:lstStyle/>
                    <a:p>
                      <a:r>
                        <a:rPr lang="sk-SK" sz="360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Positiv</a:t>
                      </a:r>
                      <a:endParaRPr lang="sk-SK" sz="3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Komparativ</a:t>
                      </a:r>
                      <a:endParaRPr lang="sk-SK" sz="36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sk-SK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Superlativ</a:t>
                      </a:r>
                      <a:endParaRPr lang="sk-SK" sz="36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1784">
                <a:tc>
                  <a:txBody>
                    <a:bodyPr/>
                    <a:lstStyle/>
                    <a:p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alt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ä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lt</a:t>
                      </a:r>
                      <a:r>
                        <a:rPr lang="sk-SK" sz="36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  <a:r>
                        <a:rPr lang="sk-SK" sz="3600" b="1" kern="1200" dirty="0" err="1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endParaRPr lang="sk-SK" sz="3600" b="1" kern="1200" dirty="0" smtClean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am</a:t>
                      </a:r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ä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lt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r>
                        <a:rPr lang="sk-SK" sz="18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3600" b="1" kern="1200" dirty="0" err="1" smtClean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sten</a:t>
                      </a:r>
                      <a:endParaRPr lang="sk-SK" sz="3600" b="1" kern="1200" dirty="0" smtClean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3488">
                <a:tc>
                  <a:txBody>
                    <a:bodyPr/>
                    <a:lstStyle/>
                    <a:p>
                      <a:r>
                        <a:rPr lang="sk-SK" sz="3600" b="1" dirty="0" err="1" smtClean="0">
                          <a:latin typeface="+mj-lt"/>
                        </a:rPr>
                        <a:t>gross</a:t>
                      </a:r>
                      <a:endParaRPr lang="sk-SK" sz="36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ö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ssten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3740">
                <a:tc>
                  <a:txBody>
                    <a:bodyPr/>
                    <a:lstStyle/>
                    <a:p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lang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ä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nger</a:t>
                      </a:r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3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kurz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3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3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ü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rz</a:t>
                      </a:r>
                      <a:r>
                        <a:rPr lang="sk-SK" sz="36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r>
                        <a:rPr lang="sk-SK" sz="3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sten</a:t>
                      </a:r>
                      <a:endParaRPr lang="sk-SK" sz="36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álna bublina 5"/>
          <p:cNvSpPr/>
          <p:nvPr/>
        </p:nvSpPr>
        <p:spPr>
          <a:xfrm>
            <a:off x="5796136" y="836712"/>
            <a:ext cx="3131840" cy="93610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Mit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Umlaut</a:t>
            </a:r>
            <a:r>
              <a:rPr lang="sk-SK" dirty="0" smtClean="0">
                <a:solidFill>
                  <a:schemeClr val="tx1"/>
                </a:solidFill>
              </a:rPr>
              <a:t> – ä, ö, ü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</TotalTime>
  <Words>357</Words>
  <Application>Microsoft Office PowerPoint</Application>
  <PresentationFormat>Prezentácia na obrazovke (4:3)</PresentationFormat>
  <Paragraphs>134</Paragraphs>
  <Slides>20</Slides>
  <Notes>0</Notes>
  <HiddenSlides>2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Tok</vt:lpstr>
      <vt:lpstr>Sprachen und Biograpfie</vt:lpstr>
      <vt:lpstr>Nebensätze mit „weil“</vt:lpstr>
      <vt:lpstr>Nebensätze mit „weil“</vt:lpstr>
      <vt:lpstr>Warum lernst du Fremdsprachen?</vt:lpstr>
      <vt:lpstr>Sprachen vergleichen</vt:lpstr>
      <vt:lpstr>Weil du nicht bist wie alle andern </vt:lpstr>
      <vt:lpstr>Komparation</vt:lpstr>
      <vt:lpstr>Komparation </vt:lpstr>
      <vt:lpstr>Komparation </vt:lpstr>
      <vt:lpstr>Tierrekorde</vt:lpstr>
      <vt:lpstr>Welche  Adjektive waren da?</vt:lpstr>
      <vt:lpstr>Welche  Adjektive waren da?</vt:lpstr>
      <vt:lpstr>Welche Tiere habt  gesehen?</vt:lpstr>
      <vt:lpstr>Welche Tiere haben Sie gesehen?</vt:lpstr>
      <vt:lpstr>Wie heißt das (groß) Säugetier der Erde?</vt:lpstr>
      <vt:lpstr>Der Blauwal</vt:lpstr>
      <vt:lpstr>Wie heißt das (klein) Säugetier der Erde?</vt:lpstr>
      <vt:lpstr>Die Spitzmaus</vt:lpstr>
      <vt:lpstr>Welches Tier kann am (schnell) laufen?</vt:lpstr>
      <vt:lpstr>Ďakujem za pozornosť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install</dc:creator>
  <cp:lastModifiedBy>Ľuboš Hrabovský</cp:lastModifiedBy>
  <cp:revision>58</cp:revision>
  <dcterms:created xsi:type="dcterms:W3CDTF">2014-03-16T19:35:13Z</dcterms:created>
  <dcterms:modified xsi:type="dcterms:W3CDTF">2014-06-03T15:18:49Z</dcterms:modified>
</cp:coreProperties>
</file>