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63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77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9573F-1791-4EFE-BA8D-A3E710D81D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7E42604-F7EB-4797-80DD-67F8CAB8CD45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+3=0</a:t>
          </a:r>
          <a:endParaRPr lang="sk-SK" sz="1800" b="1" dirty="0">
            <a:solidFill>
              <a:srgbClr val="002060"/>
            </a:solidFill>
          </a:endParaRPr>
        </a:p>
      </dgm:t>
    </dgm:pt>
    <dgm:pt modelId="{34E0BC22-9F42-4E90-9CC9-0FEA6C49F61B}" type="parTrans" cxnId="{E552581E-E6D5-4667-B377-0043B7B89A41}">
      <dgm:prSet/>
      <dgm:spPr/>
      <dgm:t>
        <a:bodyPr/>
        <a:lstStyle/>
        <a:p>
          <a:endParaRPr lang="sk-SK"/>
        </a:p>
      </dgm:t>
    </dgm:pt>
    <dgm:pt modelId="{62A0044A-BDCC-4A99-B7DE-B88BD9C087F8}" type="sibTrans" cxnId="{E552581E-E6D5-4667-B377-0043B7B89A41}">
      <dgm:prSet/>
      <dgm:spPr/>
      <dgm:t>
        <a:bodyPr/>
        <a:lstStyle/>
        <a:p>
          <a:endParaRPr lang="sk-SK"/>
        </a:p>
      </dgm:t>
    </dgm:pt>
    <dgm:pt modelId="{747077BE-0ACE-4997-961F-76A4AE8CDEB4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-2x+3=0</a:t>
          </a:r>
          <a:endParaRPr lang="sk-SK" sz="1800" b="1" dirty="0">
            <a:solidFill>
              <a:srgbClr val="002060"/>
            </a:solidFill>
          </a:endParaRPr>
        </a:p>
      </dgm:t>
    </dgm:pt>
    <dgm:pt modelId="{DDC6B1F3-1FF6-4761-B7DE-DE5A2604398B}" type="parTrans" cxnId="{E02A7149-A394-44B6-8F44-647634350C81}">
      <dgm:prSet/>
      <dgm:spPr/>
      <dgm:t>
        <a:bodyPr/>
        <a:lstStyle/>
        <a:p>
          <a:endParaRPr lang="sk-SK"/>
        </a:p>
      </dgm:t>
    </dgm:pt>
    <dgm:pt modelId="{AF48820A-2473-49DE-8202-AE2DC61BBB48}" type="sibTrans" cxnId="{E02A7149-A394-44B6-8F44-647634350C81}">
      <dgm:prSet/>
      <dgm:spPr/>
      <dgm:t>
        <a:bodyPr/>
        <a:lstStyle/>
        <a:p>
          <a:endParaRPr lang="sk-SK"/>
        </a:p>
      </dgm:t>
    </dgm:pt>
    <dgm:pt modelId="{2A915702-E1C9-4B14-B0FD-C5E374B0A98D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- 2x+3=0</a:t>
          </a:r>
          <a:endParaRPr lang="sk-SK" sz="1800" b="1" dirty="0">
            <a:solidFill>
              <a:srgbClr val="002060"/>
            </a:solidFill>
          </a:endParaRPr>
        </a:p>
      </dgm:t>
    </dgm:pt>
    <dgm:pt modelId="{CC7FC343-E7DE-4743-94FC-68399A6702E9}" type="parTrans" cxnId="{14394983-8BC3-4041-8DBB-EF16322A19C5}">
      <dgm:prSet/>
      <dgm:spPr/>
      <dgm:t>
        <a:bodyPr/>
        <a:lstStyle/>
        <a:p>
          <a:endParaRPr lang="sk-SK"/>
        </a:p>
      </dgm:t>
    </dgm:pt>
    <dgm:pt modelId="{AF146A5E-B3AC-4717-8B89-FEBBBC4076D1}" type="sibTrans" cxnId="{14394983-8BC3-4041-8DBB-EF16322A19C5}">
      <dgm:prSet/>
      <dgm:spPr/>
      <dgm:t>
        <a:bodyPr/>
        <a:lstStyle/>
        <a:p>
          <a:endParaRPr lang="sk-SK"/>
        </a:p>
      </dgm:t>
    </dgm:pt>
    <dgm:pt modelId="{5ABCC043-6670-4476-B7AF-319646D5938D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- 2x+3=0</a:t>
          </a:r>
          <a:endParaRPr lang="sk-SK" sz="1800" b="1" dirty="0">
            <a:solidFill>
              <a:srgbClr val="002060"/>
            </a:solidFill>
          </a:endParaRPr>
        </a:p>
      </dgm:t>
    </dgm:pt>
    <dgm:pt modelId="{6BD4E19E-51EA-4D53-BB70-63B5E4FE393F}" type="parTrans" cxnId="{884E27AF-71F4-46EF-BAB0-E29606A8380F}">
      <dgm:prSet/>
      <dgm:spPr/>
      <dgm:t>
        <a:bodyPr/>
        <a:lstStyle/>
        <a:p>
          <a:endParaRPr lang="sk-SK"/>
        </a:p>
      </dgm:t>
    </dgm:pt>
    <dgm:pt modelId="{20FEF670-6DED-4FB6-BB34-ADB4C6E41C34}" type="sibTrans" cxnId="{884E27AF-71F4-46EF-BAB0-E29606A8380F}">
      <dgm:prSet/>
      <dgm:spPr/>
      <dgm:t>
        <a:bodyPr/>
        <a:lstStyle/>
        <a:p>
          <a:endParaRPr lang="sk-SK"/>
        </a:p>
      </dgm:t>
    </dgm:pt>
    <dgm:pt modelId="{3B1E0405-0A45-4B85-9D15-89410FF1B3B5}" type="pres">
      <dgm:prSet presAssocID="{F709573F-1791-4EFE-BA8D-A3E710D81D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69ABF8DF-A891-4F94-BA77-879308C1B7F6}" type="pres">
      <dgm:prSet presAssocID="{2A915702-E1C9-4B14-B0FD-C5E374B0A98D}" presName="node" presStyleLbl="node1" presStyleIdx="0" presStyleCnt="4" custLinFactX="9832" custLinFactNeighborX="100000" custLinFactNeighborY="368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1527031-518D-4923-9425-41F23E6D2930}" type="pres">
      <dgm:prSet presAssocID="{AF146A5E-B3AC-4717-8B89-FEBBBC4076D1}" presName="sibTrans" presStyleCnt="0"/>
      <dgm:spPr/>
    </dgm:pt>
    <dgm:pt modelId="{7B7C12BB-F080-4CF3-B7EA-72ABD675B2EA}" type="pres">
      <dgm:prSet presAssocID="{747077BE-0ACE-4997-961F-76A4AE8CDEB4}" presName="node" presStyleLbl="node1" presStyleIdx="1" presStyleCnt="4" custLinFactX="-4244" custLinFactY="1450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53CFB7A-718E-48CB-A6A3-8C714E84AC98}" type="pres">
      <dgm:prSet presAssocID="{AF48820A-2473-49DE-8202-AE2DC61BBB48}" presName="sibTrans" presStyleCnt="0"/>
      <dgm:spPr/>
    </dgm:pt>
    <dgm:pt modelId="{FE0C02C1-5B55-42C8-A7E3-56B66E3121E1}" type="pres">
      <dgm:prSet presAssocID="{E7E42604-F7EB-4797-80DD-67F8CAB8CD45}" presName="node" presStyleLbl="node1" presStyleIdx="2" presStyleCnt="4" custLinFactY="-12983" custLinFactNeighborX="5756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872BA4D-BF03-4E31-8F87-9709ECF9D127}" type="pres">
      <dgm:prSet presAssocID="{62A0044A-BDCC-4A99-B7DE-B88BD9C087F8}" presName="sibTrans" presStyleCnt="0"/>
      <dgm:spPr/>
    </dgm:pt>
    <dgm:pt modelId="{99337C69-F990-4135-9DCA-7C5C6CEC1BD4}" type="pres">
      <dgm:prSet presAssocID="{5ABCC043-6670-4476-B7AF-319646D5938D}" presName="node" presStyleLbl="node1" presStyleIdx="3" presStyleCnt="4" custLinFactNeighborY="-9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E8B3E14-1A69-4D39-8A85-AB7A379F8532}" type="presOf" srcId="{747077BE-0ACE-4997-961F-76A4AE8CDEB4}" destId="{7B7C12BB-F080-4CF3-B7EA-72ABD675B2EA}" srcOrd="0" destOrd="0" presId="urn:microsoft.com/office/officeart/2005/8/layout/default"/>
    <dgm:cxn modelId="{172CABE3-2ADF-4CDC-9919-492A7FE2E5A3}" type="presOf" srcId="{5ABCC043-6670-4476-B7AF-319646D5938D}" destId="{99337C69-F990-4135-9DCA-7C5C6CEC1BD4}" srcOrd="0" destOrd="0" presId="urn:microsoft.com/office/officeart/2005/8/layout/default"/>
    <dgm:cxn modelId="{884E27AF-71F4-46EF-BAB0-E29606A8380F}" srcId="{F709573F-1791-4EFE-BA8D-A3E710D81DE9}" destId="{5ABCC043-6670-4476-B7AF-319646D5938D}" srcOrd="3" destOrd="0" parTransId="{6BD4E19E-51EA-4D53-BB70-63B5E4FE393F}" sibTransId="{20FEF670-6DED-4FB6-BB34-ADB4C6E41C34}"/>
    <dgm:cxn modelId="{14394983-8BC3-4041-8DBB-EF16322A19C5}" srcId="{F709573F-1791-4EFE-BA8D-A3E710D81DE9}" destId="{2A915702-E1C9-4B14-B0FD-C5E374B0A98D}" srcOrd="0" destOrd="0" parTransId="{CC7FC343-E7DE-4743-94FC-68399A6702E9}" sibTransId="{AF146A5E-B3AC-4717-8B89-FEBBBC4076D1}"/>
    <dgm:cxn modelId="{E552581E-E6D5-4667-B377-0043B7B89A41}" srcId="{F709573F-1791-4EFE-BA8D-A3E710D81DE9}" destId="{E7E42604-F7EB-4797-80DD-67F8CAB8CD45}" srcOrd="2" destOrd="0" parTransId="{34E0BC22-9F42-4E90-9CC9-0FEA6C49F61B}" sibTransId="{62A0044A-BDCC-4A99-B7DE-B88BD9C087F8}"/>
    <dgm:cxn modelId="{E02A7149-A394-44B6-8F44-647634350C81}" srcId="{F709573F-1791-4EFE-BA8D-A3E710D81DE9}" destId="{747077BE-0ACE-4997-961F-76A4AE8CDEB4}" srcOrd="1" destOrd="0" parTransId="{DDC6B1F3-1FF6-4761-B7DE-DE5A2604398B}" sibTransId="{AF48820A-2473-49DE-8202-AE2DC61BBB48}"/>
    <dgm:cxn modelId="{6BC913D5-5C9A-439D-9F39-683E1016E4FD}" type="presOf" srcId="{E7E42604-F7EB-4797-80DD-67F8CAB8CD45}" destId="{FE0C02C1-5B55-42C8-A7E3-56B66E3121E1}" srcOrd="0" destOrd="0" presId="urn:microsoft.com/office/officeart/2005/8/layout/default"/>
    <dgm:cxn modelId="{F831884E-E058-41F3-BFBD-FEEBB65ABE3F}" type="presOf" srcId="{F709573F-1791-4EFE-BA8D-A3E710D81DE9}" destId="{3B1E0405-0A45-4B85-9D15-89410FF1B3B5}" srcOrd="0" destOrd="0" presId="urn:microsoft.com/office/officeart/2005/8/layout/default"/>
    <dgm:cxn modelId="{E2161379-A822-40CD-A951-3C4A85421684}" type="presOf" srcId="{2A915702-E1C9-4B14-B0FD-C5E374B0A98D}" destId="{69ABF8DF-A891-4F94-BA77-879308C1B7F6}" srcOrd="0" destOrd="0" presId="urn:microsoft.com/office/officeart/2005/8/layout/default"/>
    <dgm:cxn modelId="{AD760A13-763C-4B3C-8E78-1F633685663B}" type="presParOf" srcId="{3B1E0405-0A45-4B85-9D15-89410FF1B3B5}" destId="{69ABF8DF-A891-4F94-BA77-879308C1B7F6}" srcOrd="0" destOrd="0" presId="urn:microsoft.com/office/officeart/2005/8/layout/default"/>
    <dgm:cxn modelId="{620E4474-F8EC-4FA6-937A-F4AD2E147F00}" type="presParOf" srcId="{3B1E0405-0A45-4B85-9D15-89410FF1B3B5}" destId="{81527031-518D-4923-9425-41F23E6D2930}" srcOrd="1" destOrd="0" presId="urn:microsoft.com/office/officeart/2005/8/layout/default"/>
    <dgm:cxn modelId="{701D57B4-4A4F-42E8-BC45-D498F8902A2D}" type="presParOf" srcId="{3B1E0405-0A45-4B85-9D15-89410FF1B3B5}" destId="{7B7C12BB-F080-4CF3-B7EA-72ABD675B2EA}" srcOrd="2" destOrd="0" presId="urn:microsoft.com/office/officeart/2005/8/layout/default"/>
    <dgm:cxn modelId="{58B676EF-6DD3-4E40-94E9-49F636045499}" type="presParOf" srcId="{3B1E0405-0A45-4B85-9D15-89410FF1B3B5}" destId="{853CFB7A-718E-48CB-A6A3-8C714E84AC98}" srcOrd="3" destOrd="0" presId="urn:microsoft.com/office/officeart/2005/8/layout/default"/>
    <dgm:cxn modelId="{16ACE67C-9932-4987-AC86-6420939C63FB}" type="presParOf" srcId="{3B1E0405-0A45-4B85-9D15-89410FF1B3B5}" destId="{FE0C02C1-5B55-42C8-A7E3-56B66E3121E1}" srcOrd="4" destOrd="0" presId="urn:microsoft.com/office/officeart/2005/8/layout/default"/>
    <dgm:cxn modelId="{51E0D541-9D44-401D-A60A-4540329170CC}" type="presParOf" srcId="{3B1E0405-0A45-4B85-9D15-89410FF1B3B5}" destId="{0872BA4D-BF03-4E31-8F87-9709ECF9D127}" srcOrd="5" destOrd="0" presId="urn:microsoft.com/office/officeart/2005/8/layout/default"/>
    <dgm:cxn modelId="{DAC395A0-762B-4D3E-B591-96DB4261F555}" type="presParOf" srcId="{3B1E0405-0A45-4B85-9D15-89410FF1B3B5}" destId="{99337C69-F990-4135-9DCA-7C5C6CEC1BD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9573F-1791-4EFE-BA8D-A3E710D81D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A915702-E1C9-4B14-B0FD-C5E374B0A98D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- 2x+3=0</a:t>
          </a:r>
          <a:endParaRPr lang="sk-SK" sz="1800" b="1" dirty="0">
            <a:solidFill>
              <a:srgbClr val="002060"/>
            </a:solidFill>
          </a:endParaRPr>
        </a:p>
      </dgm:t>
    </dgm:pt>
    <dgm:pt modelId="{CC7FC343-E7DE-4743-94FC-68399A6702E9}" type="parTrans" cxnId="{14394983-8BC3-4041-8DBB-EF16322A19C5}">
      <dgm:prSet/>
      <dgm:spPr/>
      <dgm:t>
        <a:bodyPr/>
        <a:lstStyle/>
        <a:p>
          <a:endParaRPr lang="sk-SK"/>
        </a:p>
      </dgm:t>
    </dgm:pt>
    <dgm:pt modelId="{AF146A5E-B3AC-4717-8B89-FEBBBC4076D1}" type="sibTrans" cxnId="{14394983-8BC3-4041-8DBB-EF16322A19C5}">
      <dgm:prSet/>
      <dgm:spPr/>
      <dgm:t>
        <a:bodyPr/>
        <a:lstStyle/>
        <a:p>
          <a:endParaRPr lang="sk-SK"/>
        </a:p>
      </dgm:t>
    </dgm:pt>
    <dgm:pt modelId="{2A10EB48-FE58-416C-912E-F68D3226083E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+2x-3=0</a:t>
          </a:r>
          <a:endParaRPr lang="sk-SK" sz="1800" b="1" dirty="0">
            <a:solidFill>
              <a:srgbClr val="002060"/>
            </a:solidFill>
          </a:endParaRPr>
        </a:p>
      </dgm:t>
    </dgm:pt>
    <dgm:pt modelId="{22CC6F30-8C28-4BEF-9705-7906F558669F}" type="parTrans" cxnId="{0CE2AEDB-015D-4E04-A55F-E60CBCF14EAC}">
      <dgm:prSet/>
      <dgm:spPr/>
      <dgm:t>
        <a:bodyPr/>
        <a:lstStyle/>
        <a:p>
          <a:endParaRPr lang="sk-SK"/>
        </a:p>
      </dgm:t>
    </dgm:pt>
    <dgm:pt modelId="{5301537E-D21E-435D-AC4A-995F750119B4}" type="sibTrans" cxnId="{0CE2AEDB-015D-4E04-A55F-E60CBCF14EAC}">
      <dgm:prSet/>
      <dgm:spPr/>
      <dgm:t>
        <a:bodyPr/>
        <a:lstStyle/>
        <a:p>
          <a:endParaRPr lang="sk-SK"/>
        </a:p>
      </dgm:t>
    </dgm:pt>
    <dgm:pt modelId="{25F97082-9B35-4F0C-8747-840B3F05518F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+2x-3=0</a:t>
          </a:r>
          <a:endParaRPr lang="sk-SK" sz="1800" b="1" dirty="0">
            <a:solidFill>
              <a:srgbClr val="002060"/>
            </a:solidFill>
          </a:endParaRPr>
        </a:p>
      </dgm:t>
    </dgm:pt>
    <dgm:pt modelId="{AE51C5BF-B2DC-4FD4-AF0A-6C13CC749CEB}" type="parTrans" cxnId="{F94B3496-184E-4E07-A751-05E6B245FB0A}">
      <dgm:prSet/>
      <dgm:spPr/>
      <dgm:t>
        <a:bodyPr/>
        <a:lstStyle/>
        <a:p>
          <a:endParaRPr lang="sk-SK"/>
        </a:p>
      </dgm:t>
    </dgm:pt>
    <dgm:pt modelId="{CC86D643-6D3F-4770-9B2D-DD7C91A53A75}" type="sibTrans" cxnId="{F94B3496-184E-4E07-A751-05E6B245FB0A}">
      <dgm:prSet/>
      <dgm:spPr/>
      <dgm:t>
        <a:bodyPr/>
        <a:lstStyle/>
        <a:p>
          <a:endParaRPr lang="sk-SK"/>
        </a:p>
      </dgm:t>
    </dgm:pt>
    <dgm:pt modelId="{37C32E81-5D7B-4FB6-A8C4-7B11533CFD19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+2x-3=0</a:t>
          </a:r>
          <a:endParaRPr lang="sk-SK" sz="1800" b="1" dirty="0">
            <a:solidFill>
              <a:srgbClr val="002060"/>
            </a:solidFill>
          </a:endParaRPr>
        </a:p>
      </dgm:t>
    </dgm:pt>
    <dgm:pt modelId="{91B9BD83-5CB7-4180-BF43-46876D76B399}" type="parTrans" cxnId="{D0E6B4AD-EADA-48A9-B7A7-E8972A407140}">
      <dgm:prSet/>
      <dgm:spPr/>
      <dgm:t>
        <a:bodyPr/>
        <a:lstStyle/>
        <a:p>
          <a:endParaRPr lang="sk-SK"/>
        </a:p>
      </dgm:t>
    </dgm:pt>
    <dgm:pt modelId="{67CF94DC-CE95-43E2-ACE6-E72E8CB5B24F}" type="sibTrans" cxnId="{D0E6B4AD-EADA-48A9-B7A7-E8972A407140}">
      <dgm:prSet/>
      <dgm:spPr/>
      <dgm:t>
        <a:bodyPr/>
        <a:lstStyle/>
        <a:p>
          <a:endParaRPr lang="sk-SK"/>
        </a:p>
      </dgm:t>
    </dgm:pt>
    <dgm:pt modelId="{3B1E0405-0A45-4B85-9D15-89410FF1B3B5}" type="pres">
      <dgm:prSet presAssocID="{F709573F-1791-4EFE-BA8D-A3E710D81D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69ABF8DF-A891-4F94-BA77-879308C1B7F6}" type="pres">
      <dgm:prSet presAssocID="{2A915702-E1C9-4B14-B0FD-C5E374B0A98D}" presName="node" presStyleLbl="node1" presStyleIdx="0" presStyleCnt="4" custLinFactX="9832" custLinFactNeighborX="100000" custLinFactNeighborY="368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1527031-518D-4923-9425-41F23E6D2930}" type="pres">
      <dgm:prSet presAssocID="{AF146A5E-B3AC-4717-8B89-FEBBBC4076D1}" presName="sibTrans" presStyleCnt="0"/>
      <dgm:spPr/>
    </dgm:pt>
    <dgm:pt modelId="{E645EFF2-3594-4D8F-89CC-5D0C30CB7262}" type="pres">
      <dgm:prSet presAssocID="{37C32E81-5D7B-4FB6-A8C4-7B11533CFD19}" presName="node" presStyleLbl="node1" presStyleIdx="1" presStyleCnt="4" custLinFactY="18089" custLinFactNeighborX="26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DB60B77-0A0C-453D-AD70-5433CBA6845A}" type="pres">
      <dgm:prSet presAssocID="{67CF94DC-CE95-43E2-ACE6-E72E8CB5B24F}" presName="sibTrans" presStyleCnt="0"/>
      <dgm:spPr/>
    </dgm:pt>
    <dgm:pt modelId="{8FA058F1-2CFC-4A39-8E09-8B56546D8667}" type="pres">
      <dgm:prSet presAssocID="{25F97082-9B35-4F0C-8747-840B3F05518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FA79527-031F-456B-804E-1F42455431A4}" type="pres">
      <dgm:prSet presAssocID="{CC86D643-6D3F-4770-9B2D-DD7C91A53A75}" presName="sibTrans" presStyleCnt="0"/>
      <dgm:spPr/>
    </dgm:pt>
    <dgm:pt modelId="{45D21FA1-64C4-4CDF-BEC8-194DA5E058E6}" type="pres">
      <dgm:prSet presAssocID="{2A10EB48-FE58-416C-912E-F68D3226083E}" presName="node" presStyleLbl="node1" presStyleIdx="3" presStyleCnt="4" custLinFactX="-10026" custLinFactY="-1228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12E296F-CB85-46C3-8DF1-9CC099654285}" type="presOf" srcId="{2A10EB48-FE58-416C-912E-F68D3226083E}" destId="{45D21FA1-64C4-4CDF-BEC8-194DA5E058E6}" srcOrd="0" destOrd="0" presId="urn:microsoft.com/office/officeart/2005/8/layout/default"/>
    <dgm:cxn modelId="{14394983-8BC3-4041-8DBB-EF16322A19C5}" srcId="{F709573F-1791-4EFE-BA8D-A3E710D81DE9}" destId="{2A915702-E1C9-4B14-B0FD-C5E374B0A98D}" srcOrd="0" destOrd="0" parTransId="{CC7FC343-E7DE-4743-94FC-68399A6702E9}" sibTransId="{AF146A5E-B3AC-4717-8B89-FEBBBC4076D1}"/>
    <dgm:cxn modelId="{D0E6B4AD-EADA-48A9-B7A7-E8972A407140}" srcId="{F709573F-1791-4EFE-BA8D-A3E710D81DE9}" destId="{37C32E81-5D7B-4FB6-A8C4-7B11533CFD19}" srcOrd="1" destOrd="0" parTransId="{91B9BD83-5CB7-4180-BF43-46876D76B399}" sibTransId="{67CF94DC-CE95-43E2-ACE6-E72E8CB5B24F}"/>
    <dgm:cxn modelId="{5E3F5427-7219-4CF0-80BE-CFCCDF0CD7DE}" type="presOf" srcId="{25F97082-9B35-4F0C-8747-840B3F05518F}" destId="{8FA058F1-2CFC-4A39-8E09-8B56546D8667}" srcOrd="0" destOrd="0" presId="urn:microsoft.com/office/officeart/2005/8/layout/default"/>
    <dgm:cxn modelId="{AD16C0EE-A16F-4DE1-BBE4-95B944843805}" type="presOf" srcId="{F709573F-1791-4EFE-BA8D-A3E710D81DE9}" destId="{3B1E0405-0A45-4B85-9D15-89410FF1B3B5}" srcOrd="0" destOrd="0" presId="urn:microsoft.com/office/officeart/2005/8/layout/default"/>
    <dgm:cxn modelId="{190A08A4-5576-4ACD-B67A-7F673FC534A0}" type="presOf" srcId="{2A915702-E1C9-4B14-B0FD-C5E374B0A98D}" destId="{69ABF8DF-A891-4F94-BA77-879308C1B7F6}" srcOrd="0" destOrd="0" presId="urn:microsoft.com/office/officeart/2005/8/layout/default"/>
    <dgm:cxn modelId="{F94B3496-184E-4E07-A751-05E6B245FB0A}" srcId="{F709573F-1791-4EFE-BA8D-A3E710D81DE9}" destId="{25F97082-9B35-4F0C-8747-840B3F05518F}" srcOrd="2" destOrd="0" parTransId="{AE51C5BF-B2DC-4FD4-AF0A-6C13CC749CEB}" sibTransId="{CC86D643-6D3F-4770-9B2D-DD7C91A53A75}"/>
    <dgm:cxn modelId="{759D9D5E-AA85-4A72-9485-DF459143B387}" type="presOf" srcId="{37C32E81-5D7B-4FB6-A8C4-7B11533CFD19}" destId="{E645EFF2-3594-4D8F-89CC-5D0C30CB7262}" srcOrd="0" destOrd="0" presId="urn:microsoft.com/office/officeart/2005/8/layout/default"/>
    <dgm:cxn modelId="{0CE2AEDB-015D-4E04-A55F-E60CBCF14EAC}" srcId="{F709573F-1791-4EFE-BA8D-A3E710D81DE9}" destId="{2A10EB48-FE58-416C-912E-F68D3226083E}" srcOrd="3" destOrd="0" parTransId="{22CC6F30-8C28-4BEF-9705-7906F558669F}" sibTransId="{5301537E-D21E-435D-AC4A-995F750119B4}"/>
    <dgm:cxn modelId="{89B24340-D3F4-4E68-8346-8C369F548A18}" type="presParOf" srcId="{3B1E0405-0A45-4B85-9D15-89410FF1B3B5}" destId="{69ABF8DF-A891-4F94-BA77-879308C1B7F6}" srcOrd="0" destOrd="0" presId="urn:microsoft.com/office/officeart/2005/8/layout/default"/>
    <dgm:cxn modelId="{AD69DD00-7E71-449E-B92F-524842526ACD}" type="presParOf" srcId="{3B1E0405-0A45-4B85-9D15-89410FF1B3B5}" destId="{81527031-518D-4923-9425-41F23E6D2930}" srcOrd="1" destOrd="0" presId="urn:microsoft.com/office/officeart/2005/8/layout/default"/>
    <dgm:cxn modelId="{167F7049-773A-4BDF-B38A-10154947D7F1}" type="presParOf" srcId="{3B1E0405-0A45-4B85-9D15-89410FF1B3B5}" destId="{E645EFF2-3594-4D8F-89CC-5D0C30CB7262}" srcOrd="2" destOrd="0" presId="urn:microsoft.com/office/officeart/2005/8/layout/default"/>
    <dgm:cxn modelId="{33866260-0D36-44C0-AFD2-C720CD6E34A4}" type="presParOf" srcId="{3B1E0405-0A45-4B85-9D15-89410FF1B3B5}" destId="{CDB60B77-0A0C-453D-AD70-5433CBA6845A}" srcOrd="3" destOrd="0" presId="urn:microsoft.com/office/officeart/2005/8/layout/default"/>
    <dgm:cxn modelId="{2BF4196D-F323-444F-8EE7-2655B9783860}" type="presParOf" srcId="{3B1E0405-0A45-4B85-9D15-89410FF1B3B5}" destId="{8FA058F1-2CFC-4A39-8E09-8B56546D8667}" srcOrd="4" destOrd="0" presId="urn:microsoft.com/office/officeart/2005/8/layout/default"/>
    <dgm:cxn modelId="{CF2F60A5-80D4-4012-AF95-5A7F25477814}" type="presParOf" srcId="{3B1E0405-0A45-4B85-9D15-89410FF1B3B5}" destId="{9FA79527-031F-456B-804E-1F42455431A4}" srcOrd="5" destOrd="0" presId="urn:microsoft.com/office/officeart/2005/8/layout/default"/>
    <dgm:cxn modelId="{23AC3F5C-3DC0-4AE7-8132-9DF14CD692B6}" type="presParOf" srcId="{3B1E0405-0A45-4B85-9D15-89410FF1B3B5}" destId="{45D21FA1-64C4-4CDF-BEC8-194DA5E058E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D5710-1B15-4CE2-86B6-82F79D30CCE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B955B4AC-A9AF-422B-ABD5-C823B234506C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-2x+3=0</a:t>
          </a:r>
          <a:endParaRPr lang="sk-SK" sz="1800" b="1" dirty="0">
            <a:solidFill>
              <a:srgbClr val="002060"/>
            </a:solidFill>
          </a:endParaRPr>
        </a:p>
      </dgm:t>
    </dgm:pt>
    <dgm:pt modelId="{48D9BF7D-C530-40E8-B3B1-7BFB2D21B873}" type="parTrans" cxnId="{22B63337-09F8-420D-869C-D2C02B930009}">
      <dgm:prSet/>
      <dgm:spPr/>
      <dgm:t>
        <a:bodyPr/>
        <a:lstStyle/>
        <a:p>
          <a:endParaRPr lang="sk-SK"/>
        </a:p>
      </dgm:t>
    </dgm:pt>
    <dgm:pt modelId="{0F9F7F8C-14B7-4139-B0DD-A924EB3867B2}" type="sibTrans" cxnId="{22B63337-09F8-420D-869C-D2C02B930009}">
      <dgm:prSet/>
      <dgm:spPr/>
      <dgm:t>
        <a:bodyPr/>
        <a:lstStyle/>
        <a:p>
          <a:endParaRPr lang="sk-SK"/>
        </a:p>
      </dgm:t>
    </dgm:pt>
    <dgm:pt modelId="{69CF0928-70BA-460D-A5FD-18D2D5EB3BD7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- 2x+3=0</a:t>
          </a:r>
          <a:endParaRPr lang="sk-SK" sz="1800" b="1" dirty="0">
            <a:solidFill>
              <a:srgbClr val="002060"/>
            </a:solidFill>
          </a:endParaRPr>
        </a:p>
      </dgm:t>
    </dgm:pt>
    <dgm:pt modelId="{A9A83E4C-7A01-4C40-AD75-5048820EACB5}" type="parTrans" cxnId="{4185CB4F-9D0F-45F4-99C7-035548CD73E2}">
      <dgm:prSet/>
      <dgm:spPr/>
      <dgm:t>
        <a:bodyPr/>
        <a:lstStyle/>
        <a:p>
          <a:endParaRPr lang="sk-SK"/>
        </a:p>
      </dgm:t>
    </dgm:pt>
    <dgm:pt modelId="{A97879A9-9EFE-4D6D-8140-899898AE3BA2}" type="sibTrans" cxnId="{4185CB4F-9D0F-45F4-99C7-035548CD73E2}">
      <dgm:prSet/>
      <dgm:spPr/>
      <dgm:t>
        <a:bodyPr/>
        <a:lstStyle/>
        <a:p>
          <a:endParaRPr lang="sk-SK"/>
        </a:p>
      </dgm:t>
    </dgm:pt>
    <dgm:pt modelId="{F868809F-0634-4689-8361-4A3D9C216E05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- 2x+3=0</a:t>
          </a:r>
          <a:endParaRPr lang="sk-SK" sz="1800" b="1" dirty="0">
            <a:solidFill>
              <a:srgbClr val="002060"/>
            </a:solidFill>
          </a:endParaRPr>
        </a:p>
      </dgm:t>
    </dgm:pt>
    <dgm:pt modelId="{73B96FAC-8210-488E-8906-CC5EAB32DB94}" type="parTrans" cxnId="{A87EFB4C-9CD7-45D2-AEB4-D0B2342E9317}">
      <dgm:prSet/>
      <dgm:spPr/>
      <dgm:t>
        <a:bodyPr/>
        <a:lstStyle/>
        <a:p>
          <a:endParaRPr lang="sk-SK"/>
        </a:p>
      </dgm:t>
    </dgm:pt>
    <dgm:pt modelId="{82FBA692-AFAD-423C-A041-1C8AA722B577}" type="sibTrans" cxnId="{A87EFB4C-9CD7-45D2-AEB4-D0B2342E9317}">
      <dgm:prSet/>
      <dgm:spPr/>
      <dgm:t>
        <a:bodyPr/>
        <a:lstStyle/>
        <a:p>
          <a:endParaRPr lang="sk-SK"/>
        </a:p>
      </dgm:t>
    </dgm:pt>
    <dgm:pt modelId="{41A6CF7E-F08A-4FB6-9AF3-6891066F0AC6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+2x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+2x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-x+3=0</a:t>
          </a:r>
          <a:endParaRPr lang="sk-SK" sz="1800" b="1" dirty="0">
            <a:solidFill>
              <a:srgbClr val="002060"/>
            </a:solidFill>
          </a:endParaRPr>
        </a:p>
      </dgm:t>
    </dgm:pt>
    <dgm:pt modelId="{E975F4BE-1ACC-49B4-AF28-6232CE2A1E86}" type="parTrans" cxnId="{068CF2CD-13E0-4CE2-A799-8FC7EEB4328C}">
      <dgm:prSet/>
      <dgm:spPr/>
      <dgm:t>
        <a:bodyPr/>
        <a:lstStyle/>
        <a:p>
          <a:endParaRPr lang="sk-SK"/>
        </a:p>
      </dgm:t>
    </dgm:pt>
    <dgm:pt modelId="{5933FC5D-D80B-48BD-8344-D0283FDB5893}" type="sibTrans" cxnId="{068CF2CD-13E0-4CE2-A799-8FC7EEB4328C}">
      <dgm:prSet/>
      <dgm:spPr/>
      <dgm:t>
        <a:bodyPr/>
        <a:lstStyle/>
        <a:p>
          <a:endParaRPr lang="sk-SK"/>
        </a:p>
      </dgm:t>
    </dgm:pt>
    <dgm:pt modelId="{850AB53B-7947-4FDD-BD36-F6CDAF36B1FA}" type="pres">
      <dgm:prSet presAssocID="{F62D5710-1B15-4CE2-86B6-82F79D30CC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EA1F37B2-9A53-4809-A530-8A3942A6EB81}" type="pres">
      <dgm:prSet presAssocID="{41A6CF7E-F08A-4FB6-9AF3-6891066F0AC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0A47B1D-DE72-4866-B6C0-065FCB7A1BD7}" type="pres">
      <dgm:prSet presAssocID="{5933FC5D-D80B-48BD-8344-D0283FDB5893}" presName="sibTrans" presStyleCnt="0"/>
      <dgm:spPr/>
    </dgm:pt>
    <dgm:pt modelId="{76DA7AF9-3AEC-4094-8C86-F87621552426}" type="pres">
      <dgm:prSet presAssocID="{69CF0928-70BA-460D-A5FD-18D2D5EB3B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439CE66-930E-4A4D-ABE8-9FEBE67236DA}" type="pres">
      <dgm:prSet presAssocID="{A97879A9-9EFE-4D6D-8140-899898AE3BA2}" presName="sibTrans" presStyleCnt="0"/>
      <dgm:spPr/>
    </dgm:pt>
    <dgm:pt modelId="{C046752D-49F7-47C8-9895-7947253C31C4}" type="pres">
      <dgm:prSet presAssocID="{B955B4AC-A9AF-422B-ABD5-C823B234506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D69FC4-E9EC-42D9-B5A4-E42B6F161937}" type="pres">
      <dgm:prSet presAssocID="{0F9F7F8C-14B7-4139-B0DD-A924EB3867B2}" presName="sibTrans" presStyleCnt="0"/>
      <dgm:spPr/>
    </dgm:pt>
    <dgm:pt modelId="{17EF4B31-CF32-4C07-92E1-BE64FB543AAB}" type="pres">
      <dgm:prSet presAssocID="{F868809F-0634-4689-8361-4A3D9C216E0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068CF2CD-13E0-4CE2-A799-8FC7EEB4328C}" srcId="{F62D5710-1B15-4CE2-86B6-82F79D30CCE5}" destId="{41A6CF7E-F08A-4FB6-9AF3-6891066F0AC6}" srcOrd="0" destOrd="0" parTransId="{E975F4BE-1ACC-49B4-AF28-6232CE2A1E86}" sibTransId="{5933FC5D-D80B-48BD-8344-D0283FDB5893}"/>
    <dgm:cxn modelId="{4185CB4F-9D0F-45F4-99C7-035548CD73E2}" srcId="{F62D5710-1B15-4CE2-86B6-82F79D30CCE5}" destId="{69CF0928-70BA-460D-A5FD-18D2D5EB3BD7}" srcOrd="1" destOrd="0" parTransId="{A9A83E4C-7A01-4C40-AD75-5048820EACB5}" sibTransId="{A97879A9-9EFE-4D6D-8140-899898AE3BA2}"/>
    <dgm:cxn modelId="{401C73AD-8A32-41C6-9AB7-E9AB7DBF99EB}" type="presOf" srcId="{B955B4AC-A9AF-422B-ABD5-C823B234506C}" destId="{C046752D-49F7-47C8-9895-7947253C31C4}" srcOrd="0" destOrd="0" presId="urn:microsoft.com/office/officeart/2005/8/layout/default"/>
    <dgm:cxn modelId="{22B63337-09F8-420D-869C-D2C02B930009}" srcId="{F62D5710-1B15-4CE2-86B6-82F79D30CCE5}" destId="{B955B4AC-A9AF-422B-ABD5-C823B234506C}" srcOrd="2" destOrd="0" parTransId="{48D9BF7D-C530-40E8-B3B1-7BFB2D21B873}" sibTransId="{0F9F7F8C-14B7-4139-B0DD-A924EB3867B2}"/>
    <dgm:cxn modelId="{927A9238-564C-4A7C-90D0-E3EA696DB1D9}" type="presOf" srcId="{F868809F-0634-4689-8361-4A3D9C216E05}" destId="{17EF4B31-CF32-4C07-92E1-BE64FB543AAB}" srcOrd="0" destOrd="0" presId="urn:microsoft.com/office/officeart/2005/8/layout/default"/>
    <dgm:cxn modelId="{17F81480-0EF4-4DF5-8E42-59FCCE533D67}" type="presOf" srcId="{41A6CF7E-F08A-4FB6-9AF3-6891066F0AC6}" destId="{EA1F37B2-9A53-4809-A530-8A3942A6EB81}" srcOrd="0" destOrd="0" presId="urn:microsoft.com/office/officeart/2005/8/layout/default"/>
    <dgm:cxn modelId="{858943BB-0AD3-4CEF-8742-AA554A4AFDB0}" type="presOf" srcId="{69CF0928-70BA-460D-A5FD-18D2D5EB3BD7}" destId="{76DA7AF9-3AEC-4094-8C86-F87621552426}" srcOrd="0" destOrd="0" presId="urn:microsoft.com/office/officeart/2005/8/layout/default"/>
    <dgm:cxn modelId="{A87EFB4C-9CD7-45D2-AEB4-D0B2342E9317}" srcId="{F62D5710-1B15-4CE2-86B6-82F79D30CCE5}" destId="{F868809F-0634-4689-8361-4A3D9C216E05}" srcOrd="3" destOrd="0" parTransId="{73B96FAC-8210-488E-8906-CC5EAB32DB94}" sibTransId="{82FBA692-AFAD-423C-A041-1C8AA722B577}"/>
    <dgm:cxn modelId="{47B09E7F-292C-47E2-8CDF-A254B38E9DE8}" type="presOf" srcId="{F62D5710-1B15-4CE2-86B6-82F79D30CCE5}" destId="{850AB53B-7947-4FDD-BD36-F6CDAF36B1FA}" srcOrd="0" destOrd="0" presId="urn:microsoft.com/office/officeart/2005/8/layout/default"/>
    <dgm:cxn modelId="{D6450645-04E4-493F-A261-B0F11066CF62}" type="presParOf" srcId="{850AB53B-7947-4FDD-BD36-F6CDAF36B1FA}" destId="{EA1F37B2-9A53-4809-A530-8A3942A6EB81}" srcOrd="0" destOrd="0" presId="urn:microsoft.com/office/officeart/2005/8/layout/default"/>
    <dgm:cxn modelId="{9E4BA855-0B74-4A66-85E4-2FB22E3853EC}" type="presParOf" srcId="{850AB53B-7947-4FDD-BD36-F6CDAF36B1FA}" destId="{80A47B1D-DE72-4866-B6C0-065FCB7A1BD7}" srcOrd="1" destOrd="0" presId="urn:microsoft.com/office/officeart/2005/8/layout/default"/>
    <dgm:cxn modelId="{2754482C-2ED3-4660-9012-86331EA9BC30}" type="presParOf" srcId="{850AB53B-7947-4FDD-BD36-F6CDAF36B1FA}" destId="{76DA7AF9-3AEC-4094-8C86-F87621552426}" srcOrd="2" destOrd="0" presId="urn:microsoft.com/office/officeart/2005/8/layout/default"/>
    <dgm:cxn modelId="{27193417-D3FE-423F-A617-834DAC765BC0}" type="presParOf" srcId="{850AB53B-7947-4FDD-BD36-F6CDAF36B1FA}" destId="{B439CE66-930E-4A4D-ABE8-9FEBE67236DA}" srcOrd="3" destOrd="0" presId="urn:microsoft.com/office/officeart/2005/8/layout/default"/>
    <dgm:cxn modelId="{8EE85D08-B497-43BC-93D1-EE2509EEBDF2}" type="presParOf" srcId="{850AB53B-7947-4FDD-BD36-F6CDAF36B1FA}" destId="{C046752D-49F7-47C8-9895-7947253C31C4}" srcOrd="4" destOrd="0" presId="urn:microsoft.com/office/officeart/2005/8/layout/default"/>
    <dgm:cxn modelId="{2EC392EF-477A-4DE4-AF70-AA4BD58F6C31}" type="presParOf" srcId="{850AB53B-7947-4FDD-BD36-F6CDAF36B1FA}" destId="{DDD69FC4-E9EC-42D9-B5A4-E42B6F161937}" srcOrd="5" destOrd="0" presId="urn:microsoft.com/office/officeart/2005/8/layout/default"/>
    <dgm:cxn modelId="{D75E70A6-1FF0-4339-999B-79FAA335DB05}" type="presParOf" srcId="{850AB53B-7947-4FDD-BD36-F6CDAF36B1FA}" destId="{17EF4B31-CF32-4C07-92E1-BE64FB543AA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09573F-1791-4EFE-BA8D-A3E710D81D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747077BE-0ACE-4997-961F-76A4AE8CDEB4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-2x+3=0</a:t>
          </a:r>
          <a:endParaRPr lang="sk-SK" sz="1800" b="1" dirty="0">
            <a:solidFill>
              <a:srgbClr val="002060"/>
            </a:solidFill>
          </a:endParaRPr>
        </a:p>
      </dgm:t>
    </dgm:pt>
    <dgm:pt modelId="{DDC6B1F3-1FF6-4761-B7DE-DE5A2604398B}" type="parTrans" cxnId="{E02A7149-A394-44B6-8F44-647634350C81}">
      <dgm:prSet/>
      <dgm:spPr/>
      <dgm:t>
        <a:bodyPr/>
        <a:lstStyle/>
        <a:p>
          <a:endParaRPr lang="sk-SK"/>
        </a:p>
      </dgm:t>
    </dgm:pt>
    <dgm:pt modelId="{AF48820A-2473-49DE-8202-AE2DC61BBB48}" type="sibTrans" cxnId="{E02A7149-A394-44B6-8F44-647634350C81}">
      <dgm:prSet/>
      <dgm:spPr/>
      <dgm:t>
        <a:bodyPr/>
        <a:lstStyle/>
        <a:p>
          <a:endParaRPr lang="sk-SK"/>
        </a:p>
      </dgm:t>
    </dgm:pt>
    <dgm:pt modelId="{5ABCC043-6670-4476-B7AF-319646D5938D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- 2x+3=0</a:t>
          </a:r>
          <a:endParaRPr lang="sk-SK" sz="1800" b="1" dirty="0">
            <a:solidFill>
              <a:srgbClr val="002060"/>
            </a:solidFill>
          </a:endParaRPr>
        </a:p>
      </dgm:t>
    </dgm:pt>
    <dgm:pt modelId="{6BD4E19E-51EA-4D53-BB70-63B5E4FE393F}" type="parTrans" cxnId="{884E27AF-71F4-46EF-BAB0-E29606A8380F}">
      <dgm:prSet/>
      <dgm:spPr/>
      <dgm:t>
        <a:bodyPr/>
        <a:lstStyle/>
        <a:p>
          <a:endParaRPr lang="sk-SK"/>
        </a:p>
      </dgm:t>
    </dgm:pt>
    <dgm:pt modelId="{20FEF670-6DED-4FB6-BB34-ADB4C6E41C34}" type="sibTrans" cxnId="{884E27AF-71F4-46EF-BAB0-E29606A8380F}">
      <dgm:prSet/>
      <dgm:spPr/>
      <dgm:t>
        <a:bodyPr/>
        <a:lstStyle/>
        <a:p>
          <a:endParaRPr lang="sk-SK"/>
        </a:p>
      </dgm:t>
    </dgm:pt>
    <dgm:pt modelId="{D4A3C70A-5C91-4902-9D39-3F7155FC5491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+2x-3=0</a:t>
          </a:r>
          <a:endParaRPr lang="sk-SK" sz="1800" b="1" dirty="0">
            <a:solidFill>
              <a:srgbClr val="002060"/>
            </a:solidFill>
          </a:endParaRPr>
        </a:p>
      </dgm:t>
    </dgm:pt>
    <dgm:pt modelId="{7BC74C81-455D-4460-9D8F-491885684776}" type="parTrans" cxnId="{E84625DC-BDF4-4789-9414-8F171728C076}">
      <dgm:prSet/>
      <dgm:spPr/>
      <dgm:t>
        <a:bodyPr/>
        <a:lstStyle/>
        <a:p>
          <a:endParaRPr lang="sk-SK"/>
        </a:p>
      </dgm:t>
    </dgm:pt>
    <dgm:pt modelId="{439BFBDD-8229-4116-8D0C-8ADC70DB755A}" type="sibTrans" cxnId="{E84625DC-BDF4-4789-9414-8F171728C076}">
      <dgm:prSet/>
      <dgm:spPr/>
      <dgm:t>
        <a:bodyPr/>
        <a:lstStyle/>
        <a:p>
          <a:endParaRPr lang="sk-SK"/>
        </a:p>
      </dgm:t>
    </dgm:pt>
    <dgm:pt modelId="{8CD026D0-B911-4957-B516-E00962DF33DB}">
      <dgm:prSet custT="1"/>
      <dgm:spPr/>
      <dgm:t>
        <a:bodyPr/>
        <a:lstStyle/>
        <a:p>
          <a:r>
            <a:rPr lang="sk-SK" sz="1800" b="1" dirty="0" smtClean="0">
              <a:solidFill>
                <a:srgbClr val="002060"/>
              </a:solidFill>
            </a:rPr>
            <a:t>3x</a:t>
          </a:r>
          <a:r>
            <a:rPr lang="sk-SK" sz="1800" b="1" baseline="30000" dirty="0" smtClean="0">
              <a:solidFill>
                <a:srgbClr val="002060"/>
              </a:solidFill>
            </a:rPr>
            <a:t>5</a:t>
          </a:r>
          <a:r>
            <a:rPr lang="sk-SK" sz="1800" b="1" dirty="0" smtClean="0">
              <a:solidFill>
                <a:srgbClr val="002060"/>
              </a:solidFill>
            </a:rPr>
            <a:t>-x</a:t>
          </a:r>
          <a:r>
            <a:rPr lang="sk-SK" sz="1800" b="1" baseline="30000" dirty="0" smtClean="0">
              <a:solidFill>
                <a:srgbClr val="002060"/>
              </a:solidFill>
            </a:rPr>
            <a:t>4</a:t>
          </a:r>
          <a:r>
            <a:rPr lang="sk-SK" sz="1800" b="1" dirty="0" smtClean="0">
              <a:solidFill>
                <a:srgbClr val="002060"/>
              </a:solidFill>
            </a:rPr>
            <a:t>-2x</a:t>
          </a:r>
          <a:r>
            <a:rPr lang="sk-SK" sz="1800" b="1" baseline="30000" dirty="0" smtClean="0">
              <a:solidFill>
                <a:srgbClr val="002060"/>
              </a:solidFill>
            </a:rPr>
            <a:t>3</a:t>
          </a:r>
          <a:r>
            <a:rPr lang="sk-SK" sz="1800" b="1" dirty="0" smtClean="0">
              <a:solidFill>
                <a:srgbClr val="002060"/>
              </a:solidFill>
            </a:rPr>
            <a:t>+2x</a:t>
          </a:r>
          <a:r>
            <a:rPr lang="sk-SK" sz="1800" b="1" baseline="30000" dirty="0" smtClean="0">
              <a:solidFill>
                <a:srgbClr val="002060"/>
              </a:solidFill>
            </a:rPr>
            <a:t>2</a:t>
          </a:r>
          <a:r>
            <a:rPr lang="sk-SK" sz="1800" b="1" dirty="0" smtClean="0">
              <a:solidFill>
                <a:srgbClr val="002060"/>
              </a:solidFill>
            </a:rPr>
            <a:t>+x-3=0</a:t>
          </a:r>
          <a:endParaRPr lang="sk-SK" sz="1800" b="1" dirty="0">
            <a:solidFill>
              <a:srgbClr val="002060"/>
            </a:solidFill>
          </a:endParaRPr>
        </a:p>
      </dgm:t>
    </dgm:pt>
    <dgm:pt modelId="{70168E1B-B532-4BB5-8006-E82F87047315}" type="parTrans" cxnId="{184C8377-4953-4427-9A43-209F7E17C54A}">
      <dgm:prSet/>
      <dgm:spPr/>
      <dgm:t>
        <a:bodyPr/>
        <a:lstStyle/>
        <a:p>
          <a:endParaRPr lang="sk-SK"/>
        </a:p>
      </dgm:t>
    </dgm:pt>
    <dgm:pt modelId="{973D3C76-5967-4744-801B-E19871327593}" type="sibTrans" cxnId="{184C8377-4953-4427-9A43-209F7E17C54A}">
      <dgm:prSet/>
      <dgm:spPr/>
      <dgm:t>
        <a:bodyPr/>
        <a:lstStyle/>
        <a:p>
          <a:endParaRPr lang="sk-SK"/>
        </a:p>
      </dgm:t>
    </dgm:pt>
    <dgm:pt modelId="{3B1E0405-0A45-4B85-9D15-89410FF1B3B5}" type="pres">
      <dgm:prSet presAssocID="{F709573F-1791-4EFE-BA8D-A3E710D81D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B7C12BB-F080-4CF3-B7EA-72ABD675B2EA}" type="pres">
      <dgm:prSet presAssocID="{747077BE-0ACE-4997-961F-76A4AE8CDEB4}" presName="node" presStyleLbl="node1" presStyleIdx="0" presStyleCnt="4" custLinFactX="-4244" custLinFactY="1450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53CFB7A-718E-48CB-A6A3-8C714E84AC98}" type="pres">
      <dgm:prSet presAssocID="{AF48820A-2473-49DE-8202-AE2DC61BBB48}" presName="sibTrans" presStyleCnt="0"/>
      <dgm:spPr/>
    </dgm:pt>
    <dgm:pt modelId="{156BD5B6-7603-4B0B-85FD-0AB74B69DA71}" type="pres">
      <dgm:prSet presAssocID="{8CD026D0-B911-4957-B516-E00962DF33DB}" presName="node" presStyleLbl="node1" presStyleIdx="1" presStyleCnt="4" custLinFactX="15000" custLinFactNeighborX="100000" custLinFactNeighborY="-439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58DD014-012E-40E1-9482-DC32CEB6D943}" type="pres">
      <dgm:prSet presAssocID="{973D3C76-5967-4744-801B-E19871327593}" presName="sibTrans" presStyleCnt="0"/>
      <dgm:spPr/>
    </dgm:pt>
    <dgm:pt modelId="{63BD281E-7963-40EF-A661-4AC25CC57BE5}" type="pres">
      <dgm:prSet presAssocID="{D4A3C70A-5C91-4902-9D39-3F7155FC5491}" presName="node" presStyleLbl="node1" presStyleIdx="2" presStyleCnt="4" custLinFactX="-26016" custLinFactY="-20458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69633A3-9DD7-44B8-AF7D-C3C5649177F9}" type="pres">
      <dgm:prSet presAssocID="{439BFBDD-8229-4116-8D0C-8ADC70DB755A}" presName="sibTrans" presStyleCnt="0"/>
      <dgm:spPr/>
    </dgm:pt>
    <dgm:pt modelId="{99337C69-F990-4135-9DCA-7C5C6CEC1BD4}" type="pres">
      <dgm:prSet presAssocID="{5ABCC043-6670-4476-B7AF-319646D5938D}" presName="node" presStyleLbl="node1" presStyleIdx="3" presStyleCnt="4" custLinFactNeighborY="-9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884E27AF-71F4-46EF-BAB0-E29606A8380F}" srcId="{F709573F-1791-4EFE-BA8D-A3E710D81DE9}" destId="{5ABCC043-6670-4476-B7AF-319646D5938D}" srcOrd="3" destOrd="0" parTransId="{6BD4E19E-51EA-4D53-BB70-63B5E4FE393F}" sibTransId="{20FEF670-6DED-4FB6-BB34-ADB4C6E41C34}"/>
    <dgm:cxn modelId="{184C8377-4953-4427-9A43-209F7E17C54A}" srcId="{F709573F-1791-4EFE-BA8D-A3E710D81DE9}" destId="{8CD026D0-B911-4957-B516-E00962DF33DB}" srcOrd="1" destOrd="0" parTransId="{70168E1B-B532-4BB5-8006-E82F87047315}" sibTransId="{973D3C76-5967-4744-801B-E19871327593}"/>
    <dgm:cxn modelId="{C6BF400E-FA71-4C9B-BD06-A43C5E5D377E}" type="presOf" srcId="{747077BE-0ACE-4997-961F-76A4AE8CDEB4}" destId="{7B7C12BB-F080-4CF3-B7EA-72ABD675B2EA}" srcOrd="0" destOrd="0" presId="urn:microsoft.com/office/officeart/2005/8/layout/default"/>
    <dgm:cxn modelId="{8620DE70-CCB7-4255-AE29-105590B36D8D}" type="presOf" srcId="{5ABCC043-6670-4476-B7AF-319646D5938D}" destId="{99337C69-F990-4135-9DCA-7C5C6CEC1BD4}" srcOrd="0" destOrd="0" presId="urn:microsoft.com/office/officeart/2005/8/layout/default"/>
    <dgm:cxn modelId="{E02A7149-A394-44B6-8F44-647634350C81}" srcId="{F709573F-1791-4EFE-BA8D-A3E710D81DE9}" destId="{747077BE-0ACE-4997-961F-76A4AE8CDEB4}" srcOrd="0" destOrd="0" parTransId="{DDC6B1F3-1FF6-4761-B7DE-DE5A2604398B}" sibTransId="{AF48820A-2473-49DE-8202-AE2DC61BBB48}"/>
    <dgm:cxn modelId="{E84625DC-BDF4-4789-9414-8F171728C076}" srcId="{F709573F-1791-4EFE-BA8D-A3E710D81DE9}" destId="{D4A3C70A-5C91-4902-9D39-3F7155FC5491}" srcOrd="2" destOrd="0" parTransId="{7BC74C81-455D-4460-9D8F-491885684776}" sibTransId="{439BFBDD-8229-4116-8D0C-8ADC70DB755A}"/>
    <dgm:cxn modelId="{596BDFA7-F216-42BB-8E5E-6A6DF25DB260}" type="presOf" srcId="{F709573F-1791-4EFE-BA8D-A3E710D81DE9}" destId="{3B1E0405-0A45-4B85-9D15-89410FF1B3B5}" srcOrd="0" destOrd="0" presId="urn:microsoft.com/office/officeart/2005/8/layout/default"/>
    <dgm:cxn modelId="{035BBFA8-F780-4888-BEAD-70FE7B12CF9B}" type="presOf" srcId="{D4A3C70A-5C91-4902-9D39-3F7155FC5491}" destId="{63BD281E-7963-40EF-A661-4AC25CC57BE5}" srcOrd="0" destOrd="0" presId="urn:microsoft.com/office/officeart/2005/8/layout/default"/>
    <dgm:cxn modelId="{A1EF113F-A354-4D33-8BD7-B3769ECBE2B0}" type="presOf" srcId="{8CD026D0-B911-4957-B516-E00962DF33DB}" destId="{156BD5B6-7603-4B0B-85FD-0AB74B69DA71}" srcOrd="0" destOrd="0" presId="urn:microsoft.com/office/officeart/2005/8/layout/default"/>
    <dgm:cxn modelId="{076D1919-7845-46AD-9BEF-C49E62273111}" type="presParOf" srcId="{3B1E0405-0A45-4B85-9D15-89410FF1B3B5}" destId="{7B7C12BB-F080-4CF3-B7EA-72ABD675B2EA}" srcOrd="0" destOrd="0" presId="urn:microsoft.com/office/officeart/2005/8/layout/default"/>
    <dgm:cxn modelId="{8C29896A-89DE-4361-A43C-47B4B467E178}" type="presParOf" srcId="{3B1E0405-0A45-4B85-9D15-89410FF1B3B5}" destId="{853CFB7A-718E-48CB-A6A3-8C714E84AC98}" srcOrd="1" destOrd="0" presId="urn:microsoft.com/office/officeart/2005/8/layout/default"/>
    <dgm:cxn modelId="{28C1A135-B8A7-4C60-A9FF-7D31AE2B306E}" type="presParOf" srcId="{3B1E0405-0A45-4B85-9D15-89410FF1B3B5}" destId="{156BD5B6-7603-4B0B-85FD-0AB74B69DA71}" srcOrd="2" destOrd="0" presId="urn:microsoft.com/office/officeart/2005/8/layout/default"/>
    <dgm:cxn modelId="{8AC4A041-90FA-49C3-8B34-C15B2D5BE512}" type="presParOf" srcId="{3B1E0405-0A45-4B85-9D15-89410FF1B3B5}" destId="{A58DD014-012E-40E1-9482-DC32CEB6D943}" srcOrd="3" destOrd="0" presId="urn:microsoft.com/office/officeart/2005/8/layout/default"/>
    <dgm:cxn modelId="{5BA9DF85-68A9-4B2A-A0A9-5F6C96416F38}" type="presParOf" srcId="{3B1E0405-0A45-4B85-9D15-89410FF1B3B5}" destId="{63BD281E-7963-40EF-A661-4AC25CC57BE5}" srcOrd="4" destOrd="0" presId="urn:microsoft.com/office/officeart/2005/8/layout/default"/>
    <dgm:cxn modelId="{CC0FBC05-CE0F-4563-A51D-8FB7FDE0E12A}" type="presParOf" srcId="{3B1E0405-0A45-4B85-9D15-89410FF1B3B5}" destId="{969633A3-9DD7-44B8-AF7D-C3C5649177F9}" srcOrd="5" destOrd="0" presId="urn:microsoft.com/office/officeart/2005/8/layout/default"/>
    <dgm:cxn modelId="{33304385-8625-4DC2-80E7-88AE7220B9B3}" type="presParOf" srcId="{3B1E0405-0A45-4B85-9D15-89410FF1B3B5}" destId="{99337C69-F990-4135-9DCA-7C5C6CEC1BD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054676-1BC2-4F54-93E2-13EC2BA4EC5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00DF118-C71D-4C0B-A40F-60CCF2556DBF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1</a:t>
          </a:r>
          <a:endParaRPr lang="sk-SK" sz="2400" dirty="0">
            <a:solidFill>
              <a:srgbClr val="00B050"/>
            </a:solidFill>
          </a:endParaRPr>
        </a:p>
      </dgm:t>
    </dgm:pt>
    <dgm:pt modelId="{7A7F7510-312A-4D1A-AC73-4F72F4D37A98}" type="parTrans" cxnId="{A333969B-E43D-4C20-B1CA-64378C4DDA83}">
      <dgm:prSet/>
      <dgm:spPr/>
      <dgm:t>
        <a:bodyPr/>
        <a:lstStyle/>
        <a:p>
          <a:endParaRPr lang="sk-SK"/>
        </a:p>
      </dgm:t>
    </dgm:pt>
    <dgm:pt modelId="{83AA549C-1903-4254-AA6B-52C602A3BA2C}" type="sibTrans" cxnId="{A333969B-E43D-4C20-B1CA-64378C4DDA83}">
      <dgm:prSet/>
      <dgm:spPr/>
      <dgm:t>
        <a:bodyPr/>
        <a:lstStyle/>
        <a:p>
          <a:endParaRPr lang="sk-SK"/>
        </a:p>
      </dgm:t>
    </dgm:pt>
    <dgm:pt modelId="{CB5F5EF6-D1E0-4BFC-825A-72B0705337E1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-1</a:t>
          </a:r>
          <a:endParaRPr lang="sk-SK" sz="2400" dirty="0">
            <a:solidFill>
              <a:srgbClr val="00B050"/>
            </a:solidFill>
          </a:endParaRPr>
        </a:p>
      </dgm:t>
    </dgm:pt>
    <dgm:pt modelId="{206809B7-1528-4C34-9560-5885C6880CEB}" type="parTrans" cxnId="{B67E5FDB-6DC0-45C6-A813-DD11E53E07EA}">
      <dgm:prSet/>
      <dgm:spPr/>
      <dgm:t>
        <a:bodyPr/>
        <a:lstStyle/>
        <a:p>
          <a:endParaRPr lang="sk-SK"/>
        </a:p>
      </dgm:t>
    </dgm:pt>
    <dgm:pt modelId="{2986AC46-285C-4FA2-888F-B787D22E18B8}" type="sibTrans" cxnId="{B67E5FDB-6DC0-45C6-A813-DD11E53E07EA}">
      <dgm:prSet/>
      <dgm:spPr/>
      <dgm:t>
        <a:bodyPr/>
        <a:lstStyle/>
        <a:p>
          <a:endParaRPr lang="sk-SK"/>
        </a:p>
      </dgm:t>
    </dgm:pt>
    <dgm:pt modelId="{C9765133-A454-407F-A710-6AF5DD288518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1900" dirty="0" smtClean="0">
              <a:solidFill>
                <a:srgbClr val="00B050"/>
              </a:solidFill>
            </a:rPr>
            <a:t>1 </a:t>
          </a:r>
          <a:r>
            <a:rPr lang="sk-SK" sz="1200" dirty="0" smtClean="0">
              <a:solidFill>
                <a:srgbClr val="00B050"/>
              </a:solidFill>
            </a:rPr>
            <a:t>alebo</a:t>
          </a:r>
          <a:r>
            <a:rPr lang="sk-SK" sz="1900" dirty="0" smtClean="0">
              <a:solidFill>
                <a:srgbClr val="00B050"/>
              </a:solidFill>
            </a:rPr>
            <a:t> -1</a:t>
          </a:r>
          <a:endParaRPr lang="sk-SK" sz="1900" dirty="0">
            <a:solidFill>
              <a:srgbClr val="00B050"/>
            </a:solidFill>
          </a:endParaRPr>
        </a:p>
      </dgm:t>
    </dgm:pt>
    <dgm:pt modelId="{0E28A57F-B952-468C-ACB9-40B98DFC4E50}" type="parTrans" cxnId="{080E9CCB-1D95-41D7-A9BE-46B9048C608D}">
      <dgm:prSet/>
      <dgm:spPr/>
      <dgm:t>
        <a:bodyPr/>
        <a:lstStyle/>
        <a:p>
          <a:endParaRPr lang="sk-SK"/>
        </a:p>
      </dgm:t>
    </dgm:pt>
    <dgm:pt modelId="{FDD5F596-7129-4B91-B0CB-27A65F4DFDF3}" type="sibTrans" cxnId="{080E9CCB-1D95-41D7-A9BE-46B9048C608D}">
      <dgm:prSet/>
      <dgm:spPr/>
      <dgm:t>
        <a:bodyPr/>
        <a:lstStyle/>
        <a:p>
          <a:endParaRPr lang="sk-SK"/>
        </a:p>
      </dgm:t>
    </dgm:pt>
    <dgm:pt modelId="{5AA33950-4899-48C7-928E-0A4F8C2D998D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1800" dirty="0" smtClean="0">
              <a:solidFill>
                <a:srgbClr val="00B050"/>
              </a:solidFill>
            </a:rPr>
            <a:t>1 aj -1</a:t>
          </a:r>
          <a:endParaRPr lang="sk-SK" sz="1800" dirty="0">
            <a:solidFill>
              <a:srgbClr val="00B050"/>
            </a:solidFill>
          </a:endParaRPr>
        </a:p>
      </dgm:t>
    </dgm:pt>
    <dgm:pt modelId="{EE85485F-2EBB-4E30-89CC-E1DFCD777CFD}" type="parTrans" cxnId="{F4BC9B85-272E-4FF7-921F-089E371003E1}">
      <dgm:prSet/>
      <dgm:spPr/>
      <dgm:t>
        <a:bodyPr/>
        <a:lstStyle/>
        <a:p>
          <a:endParaRPr lang="sk-SK"/>
        </a:p>
      </dgm:t>
    </dgm:pt>
    <dgm:pt modelId="{7072CC6A-B5F7-4112-880D-9CEF11CB38A0}" type="sibTrans" cxnId="{F4BC9B85-272E-4FF7-921F-089E371003E1}">
      <dgm:prSet/>
      <dgm:spPr/>
      <dgm:t>
        <a:bodyPr/>
        <a:lstStyle/>
        <a:p>
          <a:endParaRPr lang="sk-SK"/>
        </a:p>
      </dgm:t>
    </dgm:pt>
    <dgm:pt modelId="{9AB9137C-A727-4A66-82FA-FBBCF5BA988A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0</a:t>
          </a:r>
          <a:endParaRPr lang="sk-SK" sz="2400" dirty="0">
            <a:solidFill>
              <a:srgbClr val="00B050"/>
            </a:solidFill>
          </a:endParaRPr>
        </a:p>
      </dgm:t>
    </dgm:pt>
    <dgm:pt modelId="{0EAED73E-56F5-4EF6-8E06-7C805F56191B}" type="parTrans" cxnId="{F8AEBA79-1A1D-4840-9314-F232CCB4A708}">
      <dgm:prSet/>
      <dgm:spPr/>
      <dgm:t>
        <a:bodyPr/>
        <a:lstStyle/>
        <a:p>
          <a:endParaRPr lang="sk-SK"/>
        </a:p>
      </dgm:t>
    </dgm:pt>
    <dgm:pt modelId="{70C5986D-BD0A-4AF7-8135-67FE4E75B8BE}" type="sibTrans" cxnId="{F8AEBA79-1A1D-4840-9314-F232CCB4A708}">
      <dgm:prSet/>
      <dgm:spPr/>
      <dgm:t>
        <a:bodyPr/>
        <a:lstStyle/>
        <a:p>
          <a:endParaRPr lang="sk-SK"/>
        </a:p>
      </dgm:t>
    </dgm:pt>
    <dgm:pt modelId="{6B0041B8-77EA-4AD1-97DC-EF6FC5A9EAE2}" type="pres">
      <dgm:prSet presAssocID="{C8054676-1BC2-4F54-93E2-13EC2BA4EC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D533FA4-FD93-4DC0-9625-247BA8591635}" type="pres">
      <dgm:prSet presAssocID="{200DF118-C71D-4C0B-A40F-60CCF2556D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BC6C2E-A2ED-4D94-8C83-5789080B2AE9}" type="pres">
      <dgm:prSet presAssocID="{83AA549C-1903-4254-AA6B-52C602A3BA2C}" presName="sibTrans" presStyleLbl="sibTrans2D1" presStyleIdx="0" presStyleCnt="5"/>
      <dgm:spPr/>
      <dgm:t>
        <a:bodyPr/>
        <a:lstStyle/>
        <a:p>
          <a:endParaRPr lang="sk-SK"/>
        </a:p>
      </dgm:t>
    </dgm:pt>
    <dgm:pt modelId="{158DD5D5-7A2C-4AFD-B87C-606CAE87CF20}" type="pres">
      <dgm:prSet presAssocID="{83AA549C-1903-4254-AA6B-52C602A3BA2C}" presName="connectorText" presStyleLbl="sibTrans2D1" presStyleIdx="0" presStyleCnt="5"/>
      <dgm:spPr/>
      <dgm:t>
        <a:bodyPr/>
        <a:lstStyle/>
        <a:p>
          <a:endParaRPr lang="sk-SK"/>
        </a:p>
      </dgm:t>
    </dgm:pt>
    <dgm:pt modelId="{812CECCB-9B78-4757-AA2E-5DF0F1426392}" type="pres">
      <dgm:prSet presAssocID="{CB5F5EF6-D1E0-4BFC-825A-72B0705337E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4F506F-755A-4738-A3BB-1B4EC48EB9E2}" type="pres">
      <dgm:prSet presAssocID="{2986AC46-285C-4FA2-888F-B787D22E18B8}" presName="sibTrans" presStyleLbl="sibTrans2D1" presStyleIdx="1" presStyleCnt="5"/>
      <dgm:spPr/>
      <dgm:t>
        <a:bodyPr/>
        <a:lstStyle/>
        <a:p>
          <a:endParaRPr lang="sk-SK"/>
        </a:p>
      </dgm:t>
    </dgm:pt>
    <dgm:pt modelId="{6A3951D2-BAB4-4A85-A24C-22367BC41E9F}" type="pres">
      <dgm:prSet presAssocID="{2986AC46-285C-4FA2-888F-B787D22E18B8}" presName="connectorText" presStyleLbl="sibTrans2D1" presStyleIdx="1" presStyleCnt="5"/>
      <dgm:spPr/>
      <dgm:t>
        <a:bodyPr/>
        <a:lstStyle/>
        <a:p>
          <a:endParaRPr lang="sk-SK"/>
        </a:p>
      </dgm:t>
    </dgm:pt>
    <dgm:pt modelId="{51CE7D1A-DB7D-465F-B2DC-F8F59856FCE7}" type="pres">
      <dgm:prSet presAssocID="{C9765133-A454-407F-A710-6AF5DD28851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3C8BCED-1F8E-4725-861E-1A6F56C8809F}" type="pres">
      <dgm:prSet presAssocID="{FDD5F596-7129-4B91-B0CB-27A65F4DFDF3}" presName="sibTrans" presStyleLbl="sibTrans2D1" presStyleIdx="2" presStyleCnt="5"/>
      <dgm:spPr/>
      <dgm:t>
        <a:bodyPr/>
        <a:lstStyle/>
        <a:p>
          <a:endParaRPr lang="sk-SK"/>
        </a:p>
      </dgm:t>
    </dgm:pt>
    <dgm:pt modelId="{8AA8F626-EE4D-4683-BAB8-C4A878EBF493}" type="pres">
      <dgm:prSet presAssocID="{FDD5F596-7129-4B91-B0CB-27A65F4DFDF3}" presName="connectorText" presStyleLbl="sibTrans2D1" presStyleIdx="2" presStyleCnt="5"/>
      <dgm:spPr/>
      <dgm:t>
        <a:bodyPr/>
        <a:lstStyle/>
        <a:p>
          <a:endParaRPr lang="sk-SK"/>
        </a:p>
      </dgm:t>
    </dgm:pt>
    <dgm:pt modelId="{C8DA8873-6620-4D7C-8D1D-5A50CA3B39DC}" type="pres">
      <dgm:prSet presAssocID="{5AA33950-4899-48C7-928E-0A4F8C2D99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E5A245B-BC45-488D-9D98-B4CD4F7C71F8}" type="pres">
      <dgm:prSet presAssocID="{7072CC6A-B5F7-4112-880D-9CEF11CB38A0}" presName="sibTrans" presStyleLbl="sibTrans2D1" presStyleIdx="3" presStyleCnt="5"/>
      <dgm:spPr/>
      <dgm:t>
        <a:bodyPr/>
        <a:lstStyle/>
        <a:p>
          <a:endParaRPr lang="sk-SK"/>
        </a:p>
      </dgm:t>
    </dgm:pt>
    <dgm:pt modelId="{47B7A7B2-D928-447B-AF82-E420FDE714C9}" type="pres">
      <dgm:prSet presAssocID="{7072CC6A-B5F7-4112-880D-9CEF11CB38A0}" presName="connectorText" presStyleLbl="sibTrans2D1" presStyleIdx="3" presStyleCnt="5"/>
      <dgm:spPr/>
      <dgm:t>
        <a:bodyPr/>
        <a:lstStyle/>
        <a:p>
          <a:endParaRPr lang="sk-SK"/>
        </a:p>
      </dgm:t>
    </dgm:pt>
    <dgm:pt modelId="{8BA067B4-8763-463E-98EC-7E5D3195EB95}" type="pres">
      <dgm:prSet presAssocID="{9AB9137C-A727-4A66-82FA-FBBCF5BA98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719B246-6C7F-40D3-AAAA-40106130CA7F}" type="pres">
      <dgm:prSet presAssocID="{70C5986D-BD0A-4AF7-8135-67FE4E75B8BE}" presName="sibTrans" presStyleLbl="sibTrans2D1" presStyleIdx="4" presStyleCnt="5"/>
      <dgm:spPr/>
      <dgm:t>
        <a:bodyPr/>
        <a:lstStyle/>
        <a:p>
          <a:endParaRPr lang="sk-SK"/>
        </a:p>
      </dgm:t>
    </dgm:pt>
    <dgm:pt modelId="{2DBEA3D4-ADCE-4C6F-BFF7-5A681891FD47}" type="pres">
      <dgm:prSet presAssocID="{70C5986D-BD0A-4AF7-8135-67FE4E75B8BE}" presName="connectorText" presStyleLbl="sibTrans2D1" presStyleIdx="4" presStyleCnt="5"/>
      <dgm:spPr/>
      <dgm:t>
        <a:bodyPr/>
        <a:lstStyle/>
        <a:p>
          <a:endParaRPr lang="sk-SK"/>
        </a:p>
      </dgm:t>
    </dgm:pt>
  </dgm:ptLst>
  <dgm:cxnLst>
    <dgm:cxn modelId="{38C88909-0A69-462E-AAF3-E80FA724900E}" type="presOf" srcId="{C9765133-A454-407F-A710-6AF5DD288518}" destId="{51CE7D1A-DB7D-465F-B2DC-F8F59856FCE7}" srcOrd="0" destOrd="0" presId="urn:microsoft.com/office/officeart/2005/8/layout/cycle2"/>
    <dgm:cxn modelId="{A333969B-E43D-4C20-B1CA-64378C4DDA83}" srcId="{C8054676-1BC2-4F54-93E2-13EC2BA4EC5C}" destId="{200DF118-C71D-4C0B-A40F-60CCF2556DBF}" srcOrd="0" destOrd="0" parTransId="{7A7F7510-312A-4D1A-AC73-4F72F4D37A98}" sibTransId="{83AA549C-1903-4254-AA6B-52C602A3BA2C}"/>
    <dgm:cxn modelId="{480D7373-E13E-48D3-AC01-A257CB84E6C9}" type="presOf" srcId="{FDD5F596-7129-4B91-B0CB-27A65F4DFDF3}" destId="{8AA8F626-EE4D-4683-BAB8-C4A878EBF493}" srcOrd="1" destOrd="0" presId="urn:microsoft.com/office/officeart/2005/8/layout/cycle2"/>
    <dgm:cxn modelId="{2D9CB66B-F068-4BF9-A0DA-666F71AF9B5F}" type="presOf" srcId="{200DF118-C71D-4C0B-A40F-60CCF2556DBF}" destId="{0D533FA4-FD93-4DC0-9625-247BA8591635}" srcOrd="0" destOrd="0" presId="urn:microsoft.com/office/officeart/2005/8/layout/cycle2"/>
    <dgm:cxn modelId="{F8AEBA79-1A1D-4840-9314-F232CCB4A708}" srcId="{C8054676-1BC2-4F54-93E2-13EC2BA4EC5C}" destId="{9AB9137C-A727-4A66-82FA-FBBCF5BA988A}" srcOrd="4" destOrd="0" parTransId="{0EAED73E-56F5-4EF6-8E06-7C805F56191B}" sibTransId="{70C5986D-BD0A-4AF7-8135-67FE4E75B8BE}"/>
    <dgm:cxn modelId="{4ED98449-C958-4299-BDAD-ABCBB4E373AD}" type="presOf" srcId="{7072CC6A-B5F7-4112-880D-9CEF11CB38A0}" destId="{47B7A7B2-D928-447B-AF82-E420FDE714C9}" srcOrd="1" destOrd="0" presId="urn:microsoft.com/office/officeart/2005/8/layout/cycle2"/>
    <dgm:cxn modelId="{41A4C8E7-4EA7-40F8-9F67-3EFD37C05853}" type="presOf" srcId="{2986AC46-285C-4FA2-888F-B787D22E18B8}" destId="{7C4F506F-755A-4738-A3BB-1B4EC48EB9E2}" srcOrd="0" destOrd="0" presId="urn:microsoft.com/office/officeart/2005/8/layout/cycle2"/>
    <dgm:cxn modelId="{A0BAE86D-E9D4-430A-AAEB-F9256E83CD9A}" type="presOf" srcId="{C8054676-1BC2-4F54-93E2-13EC2BA4EC5C}" destId="{6B0041B8-77EA-4AD1-97DC-EF6FC5A9EAE2}" srcOrd="0" destOrd="0" presId="urn:microsoft.com/office/officeart/2005/8/layout/cycle2"/>
    <dgm:cxn modelId="{080E9CCB-1D95-41D7-A9BE-46B9048C608D}" srcId="{C8054676-1BC2-4F54-93E2-13EC2BA4EC5C}" destId="{C9765133-A454-407F-A710-6AF5DD288518}" srcOrd="2" destOrd="0" parTransId="{0E28A57F-B952-468C-ACB9-40B98DFC4E50}" sibTransId="{FDD5F596-7129-4B91-B0CB-27A65F4DFDF3}"/>
    <dgm:cxn modelId="{80F29213-D319-4002-9CBD-1795F15E759B}" type="presOf" srcId="{83AA549C-1903-4254-AA6B-52C602A3BA2C}" destId="{DDBC6C2E-A2ED-4D94-8C83-5789080B2AE9}" srcOrd="0" destOrd="0" presId="urn:microsoft.com/office/officeart/2005/8/layout/cycle2"/>
    <dgm:cxn modelId="{CAC7DDF7-6707-4FEB-9F8B-A90F757DE5FA}" type="presOf" srcId="{7072CC6A-B5F7-4112-880D-9CEF11CB38A0}" destId="{AE5A245B-BC45-488D-9D98-B4CD4F7C71F8}" srcOrd="0" destOrd="0" presId="urn:microsoft.com/office/officeart/2005/8/layout/cycle2"/>
    <dgm:cxn modelId="{B545A1DF-C538-441B-911B-FC5F2501D54F}" type="presOf" srcId="{83AA549C-1903-4254-AA6B-52C602A3BA2C}" destId="{158DD5D5-7A2C-4AFD-B87C-606CAE87CF20}" srcOrd="1" destOrd="0" presId="urn:microsoft.com/office/officeart/2005/8/layout/cycle2"/>
    <dgm:cxn modelId="{43DF2552-2F60-4547-9D06-6B7A327C4ACA}" type="presOf" srcId="{9AB9137C-A727-4A66-82FA-FBBCF5BA988A}" destId="{8BA067B4-8763-463E-98EC-7E5D3195EB95}" srcOrd="0" destOrd="0" presId="urn:microsoft.com/office/officeart/2005/8/layout/cycle2"/>
    <dgm:cxn modelId="{B67E5FDB-6DC0-45C6-A813-DD11E53E07EA}" srcId="{C8054676-1BC2-4F54-93E2-13EC2BA4EC5C}" destId="{CB5F5EF6-D1E0-4BFC-825A-72B0705337E1}" srcOrd="1" destOrd="0" parTransId="{206809B7-1528-4C34-9560-5885C6880CEB}" sibTransId="{2986AC46-285C-4FA2-888F-B787D22E18B8}"/>
    <dgm:cxn modelId="{341D9946-B1D2-4F7C-BFEF-FC422AB649DA}" type="presOf" srcId="{70C5986D-BD0A-4AF7-8135-67FE4E75B8BE}" destId="{2DBEA3D4-ADCE-4C6F-BFF7-5A681891FD47}" srcOrd="1" destOrd="0" presId="urn:microsoft.com/office/officeart/2005/8/layout/cycle2"/>
    <dgm:cxn modelId="{F4976F86-3779-4601-BCAB-008FBD0A06C0}" type="presOf" srcId="{FDD5F596-7129-4B91-B0CB-27A65F4DFDF3}" destId="{93C8BCED-1F8E-4725-861E-1A6F56C8809F}" srcOrd="0" destOrd="0" presId="urn:microsoft.com/office/officeart/2005/8/layout/cycle2"/>
    <dgm:cxn modelId="{1D4E7B16-75D9-43CE-B40B-414F1B2053B8}" type="presOf" srcId="{CB5F5EF6-D1E0-4BFC-825A-72B0705337E1}" destId="{812CECCB-9B78-4757-AA2E-5DF0F1426392}" srcOrd="0" destOrd="0" presId="urn:microsoft.com/office/officeart/2005/8/layout/cycle2"/>
    <dgm:cxn modelId="{BE3CD2E4-7108-41E9-AEB6-3B34C8F72C72}" type="presOf" srcId="{5AA33950-4899-48C7-928E-0A4F8C2D998D}" destId="{C8DA8873-6620-4D7C-8D1D-5A50CA3B39DC}" srcOrd="0" destOrd="0" presId="urn:microsoft.com/office/officeart/2005/8/layout/cycle2"/>
    <dgm:cxn modelId="{F65D51C9-06F7-4FC6-A52C-5F7F61A07EBE}" type="presOf" srcId="{70C5986D-BD0A-4AF7-8135-67FE4E75B8BE}" destId="{7719B246-6C7F-40D3-AAAA-40106130CA7F}" srcOrd="0" destOrd="0" presId="urn:microsoft.com/office/officeart/2005/8/layout/cycle2"/>
    <dgm:cxn modelId="{C1F35C94-B7B7-4D0A-B83E-55B0E10227B3}" type="presOf" srcId="{2986AC46-285C-4FA2-888F-B787D22E18B8}" destId="{6A3951D2-BAB4-4A85-A24C-22367BC41E9F}" srcOrd="1" destOrd="0" presId="urn:microsoft.com/office/officeart/2005/8/layout/cycle2"/>
    <dgm:cxn modelId="{F4BC9B85-272E-4FF7-921F-089E371003E1}" srcId="{C8054676-1BC2-4F54-93E2-13EC2BA4EC5C}" destId="{5AA33950-4899-48C7-928E-0A4F8C2D998D}" srcOrd="3" destOrd="0" parTransId="{EE85485F-2EBB-4E30-89CC-E1DFCD777CFD}" sibTransId="{7072CC6A-B5F7-4112-880D-9CEF11CB38A0}"/>
    <dgm:cxn modelId="{4F5C7B6F-9D12-4B54-8CA5-C57B122FAD1E}" type="presParOf" srcId="{6B0041B8-77EA-4AD1-97DC-EF6FC5A9EAE2}" destId="{0D533FA4-FD93-4DC0-9625-247BA8591635}" srcOrd="0" destOrd="0" presId="urn:microsoft.com/office/officeart/2005/8/layout/cycle2"/>
    <dgm:cxn modelId="{CBF200F2-FF29-48CF-9FEE-D939C8711F90}" type="presParOf" srcId="{6B0041B8-77EA-4AD1-97DC-EF6FC5A9EAE2}" destId="{DDBC6C2E-A2ED-4D94-8C83-5789080B2AE9}" srcOrd="1" destOrd="0" presId="urn:microsoft.com/office/officeart/2005/8/layout/cycle2"/>
    <dgm:cxn modelId="{20C1ECE0-B8D7-4DF0-8A89-DFFD3633A8B9}" type="presParOf" srcId="{DDBC6C2E-A2ED-4D94-8C83-5789080B2AE9}" destId="{158DD5D5-7A2C-4AFD-B87C-606CAE87CF20}" srcOrd="0" destOrd="0" presId="urn:microsoft.com/office/officeart/2005/8/layout/cycle2"/>
    <dgm:cxn modelId="{3C8BC8C5-C8B6-474B-A7EA-A571B6B73F04}" type="presParOf" srcId="{6B0041B8-77EA-4AD1-97DC-EF6FC5A9EAE2}" destId="{812CECCB-9B78-4757-AA2E-5DF0F1426392}" srcOrd="2" destOrd="0" presId="urn:microsoft.com/office/officeart/2005/8/layout/cycle2"/>
    <dgm:cxn modelId="{50666545-2E2B-4903-942F-583B3DB2D6EA}" type="presParOf" srcId="{6B0041B8-77EA-4AD1-97DC-EF6FC5A9EAE2}" destId="{7C4F506F-755A-4738-A3BB-1B4EC48EB9E2}" srcOrd="3" destOrd="0" presId="urn:microsoft.com/office/officeart/2005/8/layout/cycle2"/>
    <dgm:cxn modelId="{6EAB70B7-A57B-40A4-AB00-4C2ECE66F98D}" type="presParOf" srcId="{7C4F506F-755A-4738-A3BB-1B4EC48EB9E2}" destId="{6A3951D2-BAB4-4A85-A24C-22367BC41E9F}" srcOrd="0" destOrd="0" presId="urn:microsoft.com/office/officeart/2005/8/layout/cycle2"/>
    <dgm:cxn modelId="{F71DF398-F08D-4292-B4EB-245393C9F67E}" type="presParOf" srcId="{6B0041B8-77EA-4AD1-97DC-EF6FC5A9EAE2}" destId="{51CE7D1A-DB7D-465F-B2DC-F8F59856FCE7}" srcOrd="4" destOrd="0" presId="urn:microsoft.com/office/officeart/2005/8/layout/cycle2"/>
    <dgm:cxn modelId="{28247EBE-BF67-4EC7-B275-EB15D3FFB3B8}" type="presParOf" srcId="{6B0041B8-77EA-4AD1-97DC-EF6FC5A9EAE2}" destId="{93C8BCED-1F8E-4725-861E-1A6F56C8809F}" srcOrd="5" destOrd="0" presId="urn:microsoft.com/office/officeart/2005/8/layout/cycle2"/>
    <dgm:cxn modelId="{77B8FABC-90EF-4551-A2C8-EE4233FE9D7E}" type="presParOf" srcId="{93C8BCED-1F8E-4725-861E-1A6F56C8809F}" destId="{8AA8F626-EE4D-4683-BAB8-C4A878EBF493}" srcOrd="0" destOrd="0" presId="urn:microsoft.com/office/officeart/2005/8/layout/cycle2"/>
    <dgm:cxn modelId="{427AB800-CB10-47F2-8908-20B65BAC7F2F}" type="presParOf" srcId="{6B0041B8-77EA-4AD1-97DC-EF6FC5A9EAE2}" destId="{C8DA8873-6620-4D7C-8D1D-5A50CA3B39DC}" srcOrd="6" destOrd="0" presId="urn:microsoft.com/office/officeart/2005/8/layout/cycle2"/>
    <dgm:cxn modelId="{58D573F8-8CF5-4442-8323-7C82CE67159A}" type="presParOf" srcId="{6B0041B8-77EA-4AD1-97DC-EF6FC5A9EAE2}" destId="{AE5A245B-BC45-488D-9D98-B4CD4F7C71F8}" srcOrd="7" destOrd="0" presId="urn:microsoft.com/office/officeart/2005/8/layout/cycle2"/>
    <dgm:cxn modelId="{683EC1EF-6C71-4C59-8BFC-78A1F6DAF402}" type="presParOf" srcId="{AE5A245B-BC45-488D-9D98-B4CD4F7C71F8}" destId="{47B7A7B2-D928-447B-AF82-E420FDE714C9}" srcOrd="0" destOrd="0" presId="urn:microsoft.com/office/officeart/2005/8/layout/cycle2"/>
    <dgm:cxn modelId="{0DB75F77-F1CF-470E-BB42-AFA8458C15B3}" type="presParOf" srcId="{6B0041B8-77EA-4AD1-97DC-EF6FC5A9EAE2}" destId="{8BA067B4-8763-463E-98EC-7E5D3195EB95}" srcOrd="8" destOrd="0" presId="urn:microsoft.com/office/officeart/2005/8/layout/cycle2"/>
    <dgm:cxn modelId="{0E27B48D-2B78-4E6D-92E8-52A315CB0316}" type="presParOf" srcId="{6B0041B8-77EA-4AD1-97DC-EF6FC5A9EAE2}" destId="{7719B246-6C7F-40D3-AAAA-40106130CA7F}" srcOrd="9" destOrd="0" presId="urn:microsoft.com/office/officeart/2005/8/layout/cycle2"/>
    <dgm:cxn modelId="{D4400F78-8E9B-42A7-B339-D6A004B7D578}" type="presParOf" srcId="{7719B246-6C7F-40D3-AAAA-40106130CA7F}" destId="{2DBEA3D4-ADCE-4C6F-BFF7-5A681891FD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054676-1BC2-4F54-93E2-13EC2BA4EC5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00DF118-C71D-4C0B-A40F-60CCF2556DBF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1</a:t>
          </a:r>
          <a:endParaRPr lang="sk-SK" sz="2400" dirty="0">
            <a:solidFill>
              <a:srgbClr val="00B050"/>
            </a:solidFill>
          </a:endParaRPr>
        </a:p>
      </dgm:t>
    </dgm:pt>
    <dgm:pt modelId="{7A7F7510-312A-4D1A-AC73-4F72F4D37A98}" type="parTrans" cxnId="{A333969B-E43D-4C20-B1CA-64378C4DDA83}">
      <dgm:prSet/>
      <dgm:spPr/>
      <dgm:t>
        <a:bodyPr/>
        <a:lstStyle/>
        <a:p>
          <a:endParaRPr lang="sk-SK"/>
        </a:p>
      </dgm:t>
    </dgm:pt>
    <dgm:pt modelId="{83AA549C-1903-4254-AA6B-52C602A3BA2C}" type="sibTrans" cxnId="{A333969B-E43D-4C20-B1CA-64378C4DDA83}">
      <dgm:prSet/>
      <dgm:spPr/>
      <dgm:t>
        <a:bodyPr/>
        <a:lstStyle/>
        <a:p>
          <a:endParaRPr lang="sk-SK"/>
        </a:p>
      </dgm:t>
    </dgm:pt>
    <dgm:pt modelId="{CB5F5EF6-D1E0-4BFC-825A-72B0705337E1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-1</a:t>
          </a:r>
          <a:endParaRPr lang="sk-SK" sz="2400" dirty="0">
            <a:solidFill>
              <a:srgbClr val="00B050"/>
            </a:solidFill>
          </a:endParaRPr>
        </a:p>
      </dgm:t>
    </dgm:pt>
    <dgm:pt modelId="{206809B7-1528-4C34-9560-5885C6880CEB}" type="parTrans" cxnId="{B67E5FDB-6DC0-45C6-A813-DD11E53E07EA}">
      <dgm:prSet/>
      <dgm:spPr/>
      <dgm:t>
        <a:bodyPr/>
        <a:lstStyle/>
        <a:p>
          <a:endParaRPr lang="sk-SK"/>
        </a:p>
      </dgm:t>
    </dgm:pt>
    <dgm:pt modelId="{2986AC46-285C-4FA2-888F-B787D22E18B8}" type="sibTrans" cxnId="{B67E5FDB-6DC0-45C6-A813-DD11E53E07EA}">
      <dgm:prSet/>
      <dgm:spPr/>
      <dgm:t>
        <a:bodyPr/>
        <a:lstStyle/>
        <a:p>
          <a:endParaRPr lang="sk-SK"/>
        </a:p>
      </dgm:t>
    </dgm:pt>
    <dgm:pt modelId="{C9765133-A454-407F-A710-6AF5DD288518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1900" dirty="0" smtClean="0">
              <a:solidFill>
                <a:srgbClr val="00B050"/>
              </a:solidFill>
            </a:rPr>
            <a:t>1 </a:t>
          </a:r>
          <a:r>
            <a:rPr lang="sk-SK" sz="1200" dirty="0" smtClean="0">
              <a:solidFill>
                <a:srgbClr val="00B050"/>
              </a:solidFill>
            </a:rPr>
            <a:t>alebo</a:t>
          </a:r>
          <a:r>
            <a:rPr lang="sk-SK" sz="1900" dirty="0" smtClean="0">
              <a:solidFill>
                <a:srgbClr val="00B050"/>
              </a:solidFill>
            </a:rPr>
            <a:t> -1</a:t>
          </a:r>
          <a:endParaRPr lang="sk-SK" sz="1900" dirty="0">
            <a:solidFill>
              <a:srgbClr val="00B050"/>
            </a:solidFill>
          </a:endParaRPr>
        </a:p>
      </dgm:t>
    </dgm:pt>
    <dgm:pt modelId="{0E28A57F-B952-468C-ACB9-40B98DFC4E50}" type="parTrans" cxnId="{080E9CCB-1D95-41D7-A9BE-46B9048C608D}">
      <dgm:prSet/>
      <dgm:spPr/>
      <dgm:t>
        <a:bodyPr/>
        <a:lstStyle/>
        <a:p>
          <a:endParaRPr lang="sk-SK"/>
        </a:p>
      </dgm:t>
    </dgm:pt>
    <dgm:pt modelId="{FDD5F596-7129-4B91-B0CB-27A65F4DFDF3}" type="sibTrans" cxnId="{080E9CCB-1D95-41D7-A9BE-46B9048C608D}">
      <dgm:prSet/>
      <dgm:spPr/>
      <dgm:t>
        <a:bodyPr/>
        <a:lstStyle/>
        <a:p>
          <a:endParaRPr lang="sk-SK"/>
        </a:p>
      </dgm:t>
    </dgm:pt>
    <dgm:pt modelId="{5AA33950-4899-48C7-928E-0A4F8C2D998D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1800" dirty="0" smtClean="0">
              <a:solidFill>
                <a:srgbClr val="00B050"/>
              </a:solidFill>
            </a:rPr>
            <a:t>1 aj -1</a:t>
          </a:r>
          <a:endParaRPr lang="sk-SK" sz="1800" dirty="0">
            <a:solidFill>
              <a:srgbClr val="00B050"/>
            </a:solidFill>
          </a:endParaRPr>
        </a:p>
      </dgm:t>
    </dgm:pt>
    <dgm:pt modelId="{EE85485F-2EBB-4E30-89CC-E1DFCD777CFD}" type="parTrans" cxnId="{F4BC9B85-272E-4FF7-921F-089E371003E1}">
      <dgm:prSet/>
      <dgm:spPr/>
      <dgm:t>
        <a:bodyPr/>
        <a:lstStyle/>
        <a:p>
          <a:endParaRPr lang="sk-SK"/>
        </a:p>
      </dgm:t>
    </dgm:pt>
    <dgm:pt modelId="{7072CC6A-B5F7-4112-880D-9CEF11CB38A0}" type="sibTrans" cxnId="{F4BC9B85-272E-4FF7-921F-089E371003E1}">
      <dgm:prSet/>
      <dgm:spPr/>
      <dgm:t>
        <a:bodyPr/>
        <a:lstStyle/>
        <a:p>
          <a:endParaRPr lang="sk-SK"/>
        </a:p>
      </dgm:t>
    </dgm:pt>
    <dgm:pt modelId="{9AB9137C-A727-4A66-82FA-FBBCF5BA988A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0</a:t>
          </a:r>
          <a:endParaRPr lang="sk-SK" sz="2400" dirty="0">
            <a:solidFill>
              <a:srgbClr val="00B050"/>
            </a:solidFill>
          </a:endParaRPr>
        </a:p>
      </dgm:t>
    </dgm:pt>
    <dgm:pt modelId="{0EAED73E-56F5-4EF6-8E06-7C805F56191B}" type="parTrans" cxnId="{F8AEBA79-1A1D-4840-9314-F232CCB4A708}">
      <dgm:prSet/>
      <dgm:spPr/>
      <dgm:t>
        <a:bodyPr/>
        <a:lstStyle/>
        <a:p>
          <a:endParaRPr lang="sk-SK"/>
        </a:p>
      </dgm:t>
    </dgm:pt>
    <dgm:pt modelId="{70C5986D-BD0A-4AF7-8135-67FE4E75B8BE}" type="sibTrans" cxnId="{F8AEBA79-1A1D-4840-9314-F232CCB4A708}">
      <dgm:prSet/>
      <dgm:spPr/>
      <dgm:t>
        <a:bodyPr/>
        <a:lstStyle/>
        <a:p>
          <a:endParaRPr lang="sk-SK"/>
        </a:p>
      </dgm:t>
    </dgm:pt>
    <dgm:pt modelId="{6B0041B8-77EA-4AD1-97DC-EF6FC5A9EAE2}" type="pres">
      <dgm:prSet presAssocID="{C8054676-1BC2-4F54-93E2-13EC2BA4EC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D533FA4-FD93-4DC0-9625-247BA8591635}" type="pres">
      <dgm:prSet presAssocID="{200DF118-C71D-4C0B-A40F-60CCF2556D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BC6C2E-A2ED-4D94-8C83-5789080B2AE9}" type="pres">
      <dgm:prSet presAssocID="{83AA549C-1903-4254-AA6B-52C602A3BA2C}" presName="sibTrans" presStyleLbl="sibTrans2D1" presStyleIdx="0" presStyleCnt="5"/>
      <dgm:spPr/>
      <dgm:t>
        <a:bodyPr/>
        <a:lstStyle/>
        <a:p>
          <a:endParaRPr lang="sk-SK"/>
        </a:p>
      </dgm:t>
    </dgm:pt>
    <dgm:pt modelId="{158DD5D5-7A2C-4AFD-B87C-606CAE87CF20}" type="pres">
      <dgm:prSet presAssocID="{83AA549C-1903-4254-AA6B-52C602A3BA2C}" presName="connectorText" presStyleLbl="sibTrans2D1" presStyleIdx="0" presStyleCnt="5"/>
      <dgm:spPr/>
      <dgm:t>
        <a:bodyPr/>
        <a:lstStyle/>
        <a:p>
          <a:endParaRPr lang="sk-SK"/>
        </a:p>
      </dgm:t>
    </dgm:pt>
    <dgm:pt modelId="{812CECCB-9B78-4757-AA2E-5DF0F1426392}" type="pres">
      <dgm:prSet presAssocID="{CB5F5EF6-D1E0-4BFC-825A-72B0705337E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4F506F-755A-4738-A3BB-1B4EC48EB9E2}" type="pres">
      <dgm:prSet presAssocID="{2986AC46-285C-4FA2-888F-B787D22E18B8}" presName="sibTrans" presStyleLbl="sibTrans2D1" presStyleIdx="1" presStyleCnt="5"/>
      <dgm:spPr/>
      <dgm:t>
        <a:bodyPr/>
        <a:lstStyle/>
        <a:p>
          <a:endParaRPr lang="sk-SK"/>
        </a:p>
      </dgm:t>
    </dgm:pt>
    <dgm:pt modelId="{6A3951D2-BAB4-4A85-A24C-22367BC41E9F}" type="pres">
      <dgm:prSet presAssocID="{2986AC46-285C-4FA2-888F-B787D22E18B8}" presName="connectorText" presStyleLbl="sibTrans2D1" presStyleIdx="1" presStyleCnt="5"/>
      <dgm:spPr/>
      <dgm:t>
        <a:bodyPr/>
        <a:lstStyle/>
        <a:p>
          <a:endParaRPr lang="sk-SK"/>
        </a:p>
      </dgm:t>
    </dgm:pt>
    <dgm:pt modelId="{51CE7D1A-DB7D-465F-B2DC-F8F59856FCE7}" type="pres">
      <dgm:prSet presAssocID="{C9765133-A454-407F-A710-6AF5DD28851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3C8BCED-1F8E-4725-861E-1A6F56C8809F}" type="pres">
      <dgm:prSet presAssocID="{FDD5F596-7129-4B91-B0CB-27A65F4DFDF3}" presName="sibTrans" presStyleLbl="sibTrans2D1" presStyleIdx="2" presStyleCnt="5"/>
      <dgm:spPr/>
      <dgm:t>
        <a:bodyPr/>
        <a:lstStyle/>
        <a:p>
          <a:endParaRPr lang="sk-SK"/>
        </a:p>
      </dgm:t>
    </dgm:pt>
    <dgm:pt modelId="{8AA8F626-EE4D-4683-BAB8-C4A878EBF493}" type="pres">
      <dgm:prSet presAssocID="{FDD5F596-7129-4B91-B0CB-27A65F4DFDF3}" presName="connectorText" presStyleLbl="sibTrans2D1" presStyleIdx="2" presStyleCnt="5"/>
      <dgm:spPr/>
      <dgm:t>
        <a:bodyPr/>
        <a:lstStyle/>
        <a:p>
          <a:endParaRPr lang="sk-SK"/>
        </a:p>
      </dgm:t>
    </dgm:pt>
    <dgm:pt modelId="{C8DA8873-6620-4D7C-8D1D-5A50CA3B39DC}" type="pres">
      <dgm:prSet presAssocID="{5AA33950-4899-48C7-928E-0A4F8C2D99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E5A245B-BC45-488D-9D98-B4CD4F7C71F8}" type="pres">
      <dgm:prSet presAssocID="{7072CC6A-B5F7-4112-880D-9CEF11CB38A0}" presName="sibTrans" presStyleLbl="sibTrans2D1" presStyleIdx="3" presStyleCnt="5"/>
      <dgm:spPr/>
      <dgm:t>
        <a:bodyPr/>
        <a:lstStyle/>
        <a:p>
          <a:endParaRPr lang="sk-SK"/>
        </a:p>
      </dgm:t>
    </dgm:pt>
    <dgm:pt modelId="{47B7A7B2-D928-447B-AF82-E420FDE714C9}" type="pres">
      <dgm:prSet presAssocID="{7072CC6A-B5F7-4112-880D-9CEF11CB38A0}" presName="connectorText" presStyleLbl="sibTrans2D1" presStyleIdx="3" presStyleCnt="5"/>
      <dgm:spPr/>
      <dgm:t>
        <a:bodyPr/>
        <a:lstStyle/>
        <a:p>
          <a:endParaRPr lang="sk-SK"/>
        </a:p>
      </dgm:t>
    </dgm:pt>
    <dgm:pt modelId="{8BA067B4-8763-463E-98EC-7E5D3195EB95}" type="pres">
      <dgm:prSet presAssocID="{9AB9137C-A727-4A66-82FA-FBBCF5BA98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719B246-6C7F-40D3-AAAA-40106130CA7F}" type="pres">
      <dgm:prSet presAssocID="{70C5986D-BD0A-4AF7-8135-67FE4E75B8BE}" presName="sibTrans" presStyleLbl="sibTrans2D1" presStyleIdx="4" presStyleCnt="5"/>
      <dgm:spPr/>
      <dgm:t>
        <a:bodyPr/>
        <a:lstStyle/>
        <a:p>
          <a:endParaRPr lang="sk-SK"/>
        </a:p>
      </dgm:t>
    </dgm:pt>
    <dgm:pt modelId="{2DBEA3D4-ADCE-4C6F-BFF7-5A681891FD47}" type="pres">
      <dgm:prSet presAssocID="{70C5986D-BD0A-4AF7-8135-67FE4E75B8BE}" presName="connectorText" presStyleLbl="sibTrans2D1" presStyleIdx="4" presStyleCnt="5"/>
      <dgm:spPr/>
      <dgm:t>
        <a:bodyPr/>
        <a:lstStyle/>
        <a:p>
          <a:endParaRPr lang="sk-SK"/>
        </a:p>
      </dgm:t>
    </dgm:pt>
  </dgm:ptLst>
  <dgm:cxnLst>
    <dgm:cxn modelId="{F2E1F08C-2850-40E4-80D6-0930F6056CC9}" type="presOf" srcId="{200DF118-C71D-4C0B-A40F-60CCF2556DBF}" destId="{0D533FA4-FD93-4DC0-9625-247BA8591635}" srcOrd="0" destOrd="0" presId="urn:microsoft.com/office/officeart/2005/8/layout/cycle2"/>
    <dgm:cxn modelId="{5BFBA229-FD50-4A09-A3D9-47B49A175989}" type="presOf" srcId="{70C5986D-BD0A-4AF7-8135-67FE4E75B8BE}" destId="{7719B246-6C7F-40D3-AAAA-40106130CA7F}" srcOrd="0" destOrd="0" presId="urn:microsoft.com/office/officeart/2005/8/layout/cycle2"/>
    <dgm:cxn modelId="{B67E5FDB-6DC0-45C6-A813-DD11E53E07EA}" srcId="{C8054676-1BC2-4F54-93E2-13EC2BA4EC5C}" destId="{CB5F5EF6-D1E0-4BFC-825A-72B0705337E1}" srcOrd="1" destOrd="0" parTransId="{206809B7-1528-4C34-9560-5885C6880CEB}" sibTransId="{2986AC46-285C-4FA2-888F-B787D22E18B8}"/>
    <dgm:cxn modelId="{E6A95B9E-775F-4136-8987-899D902A8C3F}" type="presOf" srcId="{CB5F5EF6-D1E0-4BFC-825A-72B0705337E1}" destId="{812CECCB-9B78-4757-AA2E-5DF0F1426392}" srcOrd="0" destOrd="0" presId="urn:microsoft.com/office/officeart/2005/8/layout/cycle2"/>
    <dgm:cxn modelId="{3882B238-3434-4CB8-A3B5-EDA7EBDA935E}" type="presOf" srcId="{5AA33950-4899-48C7-928E-0A4F8C2D998D}" destId="{C8DA8873-6620-4D7C-8D1D-5A50CA3B39DC}" srcOrd="0" destOrd="0" presId="urn:microsoft.com/office/officeart/2005/8/layout/cycle2"/>
    <dgm:cxn modelId="{00ED5AB2-C455-41DB-8678-99F9F76A006D}" type="presOf" srcId="{7072CC6A-B5F7-4112-880D-9CEF11CB38A0}" destId="{AE5A245B-BC45-488D-9D98-B4CD4F7C71F8}" srcOrd="0" destOrd="0" presId="urn:microsoft.com/office/officeart/2005/8/layout/cycle2"/>
    <dgm:cxn modelId="{9136986B-C424-4274-A4B3-2C72903966BD}" type="presOf" srcId="{2986AC46-285C-4FA2-888F-B787D22E18B8}" destId="{7C4F506F-755A-4738-A3BB-1B4EC48EB9E2}" srcOrd="0" destOrd="0" presId="urn:microsoft.com/office/officeart/2005/8/layout/cycle2"/>
    <dgm:cxn modelId="{C50C92EB-3014-4D5D-B5A7-1465EA7349EB}" type="presOf" srcId="{FDD5F596-7129-4B91-B0CB-27A65F4DFDF3}" destId="{93C8BCED-1F8E-4725-861E-1A6F56C8809F}" srcOrd="0" destOrd="0" presId="urn:microsoft.com/office/officeart/2005/8/layout/cycle2"/>
    <dgm:cxn modelId="{F4BC9B85-272E-4FF7-921F-089E371003E1}" srcId="{C8054676-1BC2-4F54-93E2-13EC2BA4EC5C}" destId="{5AA33950-4899-48C7-928E-0A4F8C2D998D}" srcOrd="3" destOrd="0" parTransId="{EE85485F-2EBB-4E30-89CC-E1DFCD777CFD}" sibTransId="{7072CC6A-B5F7-4112-880D-9CEF11CB38A0}"/>
    <dgm:cxn modelId="{A333969B-E43D-4C20-B1CA-64378C4DDA83}" srcId="{C8054676-1BC2-4F54-93E2-13EC2BA4EC5C}" destId="{200DF118-C71D-4C0B-A40F-60CCF2556DBF}" srcOrd="0" destOrd="0" parTransId="{7A7F7510-312A-4D1A-AC73-4F72F4D37A98}" sibTransId="{83AA549C-1903-4254-AA6B-52C602A3BA2C}"/>
    <dgm:cxn modelId="{97CCDF4D-53B1-4850-AF60-FE6B94784BAB}" type="presOf" srcId="{2986AC46-285C-4FA2-888F-B787D22E18B8}" destId="{6A3951D2-BAB4-4A85-A24C-22367BC41E9F}" srcOrd="1" destOrd="0" presId="urn:microsoft.com/office/officeart/2005/8/layout/cycle2"/>
    <dgm:cxn modelId="{B23915AA-2A8E-41F2-9845-1EAF8334CC56}" type="presOf" srcId="{C8054676-1BC2-4F54-93E2-13EC2BA4EC5C}" destId="{6B0041B8-77EA-4AD1-97DC-EF6FC5A9EAE2}" srcOrd="0" destOrd="0" presId="urn:microsoft.com/office/officeart/2005/8/layout/cycle2"/>
    <dgm:cxn modelId="{DF461CB9-236A-46E9-BB4C-6CC02E083D89}" type="presOf" srcId="{7072CC6A-B5F7-4112-880D-9CEF11CB38A0}" destId="{47B7A7B2-D928-447B-AF82-E420FDE714C9}" srcOrd="1" destOrd="0" presId="urn:microsoft.com/office/officeart/2005/8/layout/cycle2"/>
    <dgm:cxn modelId="{F8AEBA79-1A1D-4840-9314-F232CCB4A708}" srcId="{C8054676-1BC2-4F54-93E2-13EC2BA4EC5C}" destId="{9AB9137C-A727-4A66-82FA-FBBCF5BA988A}" srcOrd="4" destOrd="0" parTransId="{0EAED73E-56F5-4EF6-8E06-7C805F56191B}" sibTransId="{70C5986D-BD0A-4AF7-8135-67FE4E75B8BE}"/>
    <dgm:cxn modelId="{110FC73F-D6D0-45C4-8415-C1A1621EE040}" type="presOf" srcId="{83AA549C-1903-4254-AA6B-52C602A3BA2C}" destId="{158DD5D5-7A2C-4AFD-B87C-606CAE87CF20}" srcOrd="1" destOrd="0" presId="urn:microsoft.com/office/officeart/2005/8/layout/cycle2"/>
    <dgm:cxn modelId="{34916AE0-A345-44B3-ABEC-C7D6B5961971}" type="presOf" srcId="{C9765133-A454-407F-A710-6AF5DD288518}" destId="{51CE7D1A-DB7D-465F-B2DC-F8F59856FCE7}" srcOrd="0" destOrd="0" presId="urn:microsoft.com/office/officeart/2005/8/layout/cycle2"/>
    <dgm:cxn modelId="{6C206656-D37D-4C11-AE9B-EBF317723658}" type="presOf" srcId="{FDD5F596-7129-4B91-B0CB-27A65F4DFDF3}" destId="{8AA8F626-EE4D-4683-BAB8-C4A878EBF493}" srcOrd="1" destOrd="0" presId="urn:microsoft.com/office/officeart/2005/8/layout/cycle2"/>
    <dgm:cxn modelId="{080E9CCB-1D95-41D7-A9BE-46B9048C608D}" srcId="{C8054676-1BC2-4F54-93E2-13EC2BA4EC5C}" destId="{C9765133-A454-407F-A710-6AF5DD288518}" srcOrd="2" destOrd="0" parTransId="{0E28A57F-B952-468C-ACB9-40B98DFC4E50}" sibTransId="{FDD5F596-7129-4B91-B0CB-27A65F4DFDF3}"/>
    <dgm:cxn modelId="{5567EC1E-EDD7-44F3-B68C-B7FC75666F36}" type="presOf" srcId="{70C5986D-BD0A-4AF7-8135-67FE4E75B8BE}" destId="{2DBEA3D4-ADCE-4C6F-BFF7-5A681891FD47}" srcOrd="1" destOrd="0" presId="urn:microsoft.com/office/officeart/2005/8/layout/cycle2"/>
    <dgm:cxn modelId="{4993D580-567A-4A11-8BF6-34860430C6C1}" type="presOf" srcId="{83AA549C-1903-4254-AA6B-52C602A3BA2C}" destId="{DDBC6C2E-A2ED-4D94-8C83-5789080B2AE9}" srcOrd="0" destOrd="0" presId="urn:microsoft.com/office/officeart/2005/8/layout/cycle2"/>
    <dgm:cxn modelId="{A53BB6DA-FBF2-4101-9301-9AF8405F285D}" type="presOf" srcId="{9AB9137C-A727-4A66-82FA-FBBCF5BA988A}" destId="{8BA067B4-8763-463E-98EC-7E5D3195EB95}" srcOrd="0" destOrd="0" presId="urn:microsoft.com/office/officeart/2005/8/layout/cycle2"/>
    <dgm:cxn modelId="{E0D5839B-D9BA-435D-B4ED-C18FA62A2781}" type="presParOf" srcId="{6B0041B8-77EA-4AD1-97DC-EF6FC5A9EAE2}" destId="{0D533FA4-FD93-4DC0-9625-247BA8591635}" srcOrd="0" destOrd="0" presId="urn:microsoft.com/office/officeart/2005/8/layout/cycle2"/>
    <dgm:cxn modelId="{0EA74891-ABA8-4A18-8D10-09DABF4AEEE9}" type="presParOf" srcId="{6B0041B8-77EA-4AD1-97DC-EF6FC5A9EAE2}" destId="{DDBC6C2E-A2ED-4D94-8C83-5789080B2AE9}" srcOrd="1" destOrd="0" presId="urn:microsoft.com/office/officeart/2005/8/layout/cycle2"/>
    <dgm:cxn modelId="{354CB6A4-99DB-41F8-B98A-844B766CA0A8}" type="presParOf" srcId="{DDBC6C2E-A2ED-4D94-8C83-5789080B2AE9}" destId="{158DD5D5-7A2C-4AFD-B87C-606CAE87CF20}" srcOrd="0" destOrd="0" presId="urn:microsoft.com/office/officeart/2005/8/layout/cycle2"/>
    <dgm:cxn modelId="{586DDA19-B399-43E7-AAFF-24C4BEB8F716}" type="presParOf" srcId="{6B0041B8-77EA-4AD1-97DC-EF6FC5A9EAE2}" destId="{812CECCB-9B78-4757-AA2E-5DF0F1426392}" srcOrd="2" destOrd="0" presId="urn:microsoft.com/office/officeart/2005/8/layout/cycle2"/>
    <dgm:cxn modelId="{0F822F2C-F77A-4735-90D6-B5E65DEF5551}" type="presParOf" srcId="{6B0041B8-77EA-4AD1-97DC-EF6FC5A9EAE2}" destId="{7C4F506F-755A-4738-A3BB-1B4EC48EB9E2}" srcOrd="3" destOrd="0" presId="urn:microsoft.com/office/officeart/2005/8/layout/cycle2"/>
    <dgm:cxn modelId="{CB27D293-C4B6-4926-90A3-03F46B743AB1}" type="presParOf" srcId="{7C4F506F-755A-4738-A3BB-1B4EC48EB9E2}" destId="{6A3951D2-BAB4-4A85-A24C-22367BC41E9F}" srcOrd="0" destOrd="0" presId="urn:microsoft.com/office/officeart/2005/8/layout/cycle2"/>
    <dgm:cxn modelId="{33081859-C577-47C1-B2C6-0FD40B4A684C}" type="presParOf" srcId="{6B0041B8-77EA-4AD1-97DC-EF6FC5A9EAE2}" destId="{51CE7D1A-DB7D-465F-B2DC-F8F59856FCE7}" srcOrd="4" destOrd="0" presId="urn:microsoft.com/office/officeart/2005/8/layout/cycle2"/>
    <dgm:cxn modelId="{A924C3EC-5DD9-43C7-B80B-1CC1530516F9}" type="presParOf" srcId="{6B0041B8-77EA-4AD1-97DC-EF6FC5A9EAE2}" destId="{93C8BCED-1F8E-4725-861E-1A6F56C8809F}" srcOrd="5" destOrd="0" presId="urn:microsoft.com/office/officeart/2005/8/layout/cycle2"/>
    <dgm:cxn modelId="{BC61824B-4F9C-4900-BE20-437781FE68C1}" type="presParOf" srcId="{93C8BCED-1F8E-4725-861E-1A6F56C8809F}" destId="{8AA8F626-EE4D-4683-BAB8-C4A878EBF493}" srcOrd="0" destOrd="0" presId="urn:microsoft.com/office/officeart/2005/8/layout/cycle2"/>
    <dgm:cxn modelId="{8D608187-28EF-400B-97F2-12B75AAB10C0}" type="presParOf" srcId="{6B0041B8-77EA-4AD1-97DC-EF6FC5A9EAE2}" destId="{C8DA8873-6620-4D7C-8D1D-5A50CA3B39DC}" srcOrd="6" destOrd="0" presId="urn:microsoft.com/office/officeart/2005/8/layout/cycle2"/>
    <dgm:cxn modelId="{991FBCE3-D078-4639-B8D3-04E14E806479}" type="presParOf" srcId="{6B0041B8-77EA-4AD1-97DC-EF6FC5A9EAE2}" destId="{AE5A245B-BC45-488D-9D98-B4CD4F7C71F8}" srcOrd="7" destOrd="0" presId="urn:microsoft.com/office/officeart/2005/8/layout/cycle2"/>
    <dgm:cxn modelId="{06C3524F-081E-420D-A095-40485FD37051}" type="presParOf" srcId="{AE5A245B-BC45-488D-9D98-B4CD4F7C71F8}" destId="{47B7A7B2-D928-447B-AF82-E420FDE714C9}" srcOrd="0" destOrd="0" presId="urn:microsoft.com/office/officeart/2005/8/layout/cycle2"/>
    <dgm:cxn modelId="{5A02B3AB-E949-4392-82C4-3CABF8956B65}" type="presParOf" srcId="{6B0041B8-77EA-4AD1-97DC-EF6FC5A9EAE2}" destId="{8BA067B4-8763-463E-98EC-7E5D3195EB95}" srcOrd="8" destOrd="0" presId="urn:microsoft.com/office/officeart/2005/8/layout/cycle2"/>
    <dgm:cxn modelId="{66772AE7-4405-4455-87A5-EDB264FB423A}" type="presParOf" srcId="{6B0041B8-77EA-4AD1-97DC-EF6FC5A9EAE2}" destId="{7719B246-6C7F-40D3-AAAA-40106130CA7F}" srcOrd="9" destOrd="0" presId="urn:microsoft.com/office/officeart/2005/8/layout/cycle2"/>
    <dgm:cxn modelId="{F4D5BFAB-0B47-4154-B1E8-BC971D025BCD}" type="presParOf" srcId="{7719B246-6C7F-40D3-AAAA-40106130CA7F}" destId="{2DBEA3D4-ADCE-4C6F-BFF7-5A681891FD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054676-1BC2-4F54-93E2-13EC2BA4EC5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00DF118-C71D-4C0B-A40F-60CCF2556DBF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1</a:t>
          </a:r>
          <a:endParaRPr lang="sk-SK" sz="2400" dirty="0">
            <a:solidFill>
              <a:srgbClr val="00B050"/>
            </a:solidFill>
          </a:endParaRPr>
        </a:p>
      </dgm:t>
    </dgm:pt>
    <dgm:pt modelId="{7A7F7510-312A-4D1A-AC73-4F72F4D37A98}" type="parTrans" cxnId="{A333969B-E43D-4C20-B1CA-64378C4DDA83}">
      <dgm:prSet/>
      <dgm:spPr/>
      <dgm:t>
        <a:bodyPr/>
        <a:lstStyle/>
        <a:p>
          <a:endParaRPr lang="sk-SK"/>
        </a:p>
      </dgm:t>
    </dgm:pt>
    <dgm:pt modelId="{83AA549C-1903-4254-AA6B-52C602A3BA2C}" type="sibTrans" cxnId="{A333969B-E43D-4C20-B1CA-64378C4DDA83}">
      <dgm:prSet/>
      <dgm:spPr/>
      <dgm:t>
        <a:bodyPr/>
        <a:lstStyle/>
        <a:p>
          <a:endParaRPr lang="sk-SK"/>
        </a:p>
      </dgm:t>
    </dgm:pt>
    <dgm:pt modelId="{CB5F5EF6-D1E0-4BFC-825A-72B0705337E1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-1</a:t>
          </a:r>
          <a:endParaRPr lang="sk-SK" sz="2400" dirty="0">
            <a:solidFill>
              <a:srgbClr val="00B050"/>
            </a:solidFill>
          </a:endParaRPr>
        </a:p>
      </dgm:t>
    </dgm:pt>
    <dgm:pt modelId="{206809B7-1528-4C34-9560-5885C6880CEB}" type="parTrans" cxnId="{B67E5FDB-6DC0-45C6-A813-DD11E53E07EA}">
      <dgm:prSet/>
      <dgm:spPr/>
      <dgm:t>
        <a:bodyPr/>
        <a:lstStyle/>
        <a:p>
          <a:endParaRPr lang="sk-SK"/>
        </a:p>
      </dgm:t>
    </dgm:pt>
    <dgm:pt modelId="{2986AC46-285C-4FA2-888F-B787D22E18B8}" type="sibTrans" cxnId="{B67E5FDB-6DC0-45C6-A813-DD11E53E07EA}">
      <dgm:prSet/>
      <dgm:spPr/>
      <dgm:t>
        <a:bodyPr/>
        <a:lstStyle/>
        <a:p>
          <a:endParaRPr lang="sk-SK"/>
        </a:p>
      </dgm:t>
    </dgm:pt>
    <dgm:pt modelId="{C9765133-A454-407F-A710-6AF5DD288518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1900" dirty="0" smtClean="0">
              <a:solidFill>
                <a:srgbClr val="00B050"/>
              </a:solidFill>
            </a:rPr>
            <a:t>1 </a:t>
          </a:r>
          <a:r>
            <a:rPr lang="sk-SK" sz="1200" dirty="0" smtClean="0">
              <a:solidFill>
                <a:srgbClr val="00B050"/>
              </a:solidFill>
            </a:rPr>
            <a:t>alebo</a:t>
          </a:r>
          <a:r>
            <a:rPr lang="sk-SK" sz="1900" dirty="0" smtClean="0">
              <a:solidFill>
                <a:srgbClr val="00B050"/>
              </a:solidFill>
            </a:rPr>
            <a:t> -1</a:t>
          </a:r>
          <a:endParaRPr lang="sk-SK" sz="1900" dirty="0">
            <a:solidFill>
              <a:srgbClr val="00B050"/>
            </a:solidFill>
          </a:endParaRPr>
        </a:p>
      </dgm:t>
    </dgm:pt>
    <dgm:pt modelId="{0E28A57F-B952-468C-ACB9-40B98DFC4E50}" type="parTrans" cxnId="{080E9CCB-1D95-41D7-A9BE-46B9048C608D}">
      <dgm:prSet/>
      <dgm:spPr/>
      <dgm:t>
        <a:bodyPr/>
        <a:lstStyle/>
        <a:p>
          <a:endParaRPr lang="sk-SK"/>
        </a:p>
      </dgm:t>
    </dgm:pt>
    <dgm:pt modelId="{FDD5F596-7129-4B91-B0CB-27A65F4DFDF3}" type="sibTrans" cxnId="{080E9CCB-1D95-41D7-A9BE-46B9048C608D}">
      <dgm:prSet/>
      <dgm:spPr/>
      <dgm:t>
        <a:bodyPr/>
        <a:lstStyle/>
        <a:p>
          <a:endParaRPr lang="sk-SK"/>
        </a:p>
      </dgm:t>
    </dgm:pt>
    <dgm:pt modelId="{5AA33950-4899-48C7-928E-0A4F8C2D998D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1800" dirty="0" smtClean="0">
              <a:solidFill>
                <a:srgbClr val="00B050"/>
              </a:solidFill>
            </a:rPr>
            <a:t>1 aj -1</a:t>
          </a:r>
          <a:endParaRPr lang="sk-SK" sz="1800" dirty="0">
            <a:solidFill>
              <a:srgbClr val="00B050"/>
            </a:solidFill>
          </a:endParaRPr>
        </a:p>
      </dgm:t>
    </dgm:pt>
    <dgm:pt modelId="{EE85485F-2EBB-4E30-89CC-E1DFCD777CFD}" type="parTrans" cxnId="{F4BC9B85-272E-4FF7-921F-089E371003E1}">
      <dgm:prSet/>
      <dgm:spPr/>
      <dgm:t>
        <a:bodyPr/>
        <a:lstStyle/>
        <a:p>
          <a:endParaRPr lang="sk-SK"/>
        </a:p>
      </dgm:t>
    </dgm:pt>
    <dgm:pt modelId="{7072CC6A-B5F7-4112-880D-9CEF11CB38A0}" type="sibTrans" cxnId="{F4BC9B85-272E-4FF7-921F-089E371003E1}">
      <dgm:prSet/>
      <dgm:spPr/>
      <dgm:t>
        <a:bodyPr/>
        <a:lstStyle/>
        <a:p>
          <a:endParaRPr lang="sk-SK"/>
        </a:p>
      </dgm:t>
    </dgm:pt>
    <dgm:pt modelId="{9AB9137C-A727-4A66-82FA-FBBCF5BA988A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0</a:t>
          </a:r>
          <a:endParaRPr lang="sk-SK" sz="2400" dirty="0">
            <a:solidFill>
              <a:srgbClr val="00B050"/>
            </a:solidFill>
          </a:endParaRPr>
        </a:p>
      </dgm:t>
    </dgm:pt>
    <dgm:pt modelId="{0EAED73E-56F5-4EF6-8E06-7C805F56191B}" type="parTrans" cxnId="{F8AEBA79-1A1D-4840-9314-F232CCB4A708}">
      <dgm:prSet/>
      <dgm:spPr/>
      <dgm:t>
        <a:bodyPr/>
        <a:lstStyle/>
        <a:p>
          <a:endParaRPr lang="sk-SK"/>
        </a:p>
      </dgm:t>
    </dgm:pt>
    <dgm:pt modelId="{70C5986D-BD0A-4AF7-8135-67FE4E75B8BE}" type="sibTrans" cxnId="{F8AEBA79-1A1D-4840-9314-F232CCB4A708}">
      <dgm:prSet/>
      <dgm:spPr/>
      <dgm:t>
        <a:bodyPr/>
        <a:lstStyle/>
        <a:p>
          <a:endParaRPr lang="sk-SK"/>
        </a:p>
      </dgm:t>
    </dgm:pt>
    <dgm:pt modelId="{6B0041B8-77EA-4AD1-97DC-EF6FC5A9EAE2}" type="pres">
      <dgm:prSet presAssocID="{C8054676-1BC2-4F54-93E2-13EC2BA4EC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D533FA4-FD93-4DC0-9625-247BA8591635}" type="pres">
      <dgm:prSet presAssocID="{200DF118-C71D-4C0B-A40F-60CCF2556D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BC6C2E-A2ED-4D94-8C83-5789080B2AE9}" type="pres">
      <dgm:prSet presAssocID="{83AA549C-1903-4254-AA6B-52C602A3BA2C}" presName="sibTrans" presStyleLbl="sibTrans2D1" presStyleIdx="0" presStyleCnt="5"/>
      <dgm:spPr/>
      <dgm:t>
        <a:bodyPr/>
        <a:lstStyle/>
        <a:p>
          <a:endParaRPr lang="sk-SK"/>
        </a:p>
      </dgm:t>
    </dgm:pt>
    <dgm:pt modelId="{158DD5D5-7A2C-4AFD-B87C-606CAE87CF20}" type="pres">
      <dgm:prSet presAssocID="{83AA549C-1903-4254-AA6B-52C602A3BA2C}" presName="connectorText" presStyleLbl="sibTrans2D1" presStyleIdx="0" presStyleCnt="5"/>
      <dgm:spPr/>
      <dgm:t>
        <a:bodyPr/>
        <a:lstStyle/>
        <a:p>
          <a:endParaRPr lang="sk-SK"/>
        </a:p>
      </dgm:t>
    </dgm:pt>
    <dgm:pt modelId="{812CECCB-9B78-4757-AA2E-5DF0F1426392}" type="pres">
      <dgm:prSet presAssocID="{CB5F5EF6-D1E0-4BFC-825A-72B0705337E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4F506F-755A-4738-A3BB-1B4EC48EB9E2}" type="pres">
      <dgm:prSet presAssocID="{2986AC46-285C-4FA2-888F-B787D22E18B8}" presName="sibTrans" presStyleLbl="sibTrans2D1" presStyleIdx="1" presStyleCnt="5"/>
      <dgm:spPr/>
      <dgm:t>
        <a:bodyPr/>
        <a:lstStyle/>
        <a:p>
          <a:endParaRPr lang="sk-SK"/>
        </a:p>
      </dgm:t>
    </dgm:pt>
    <dgm:pt modelId="{6A3951D2-BAB4-4A85-A24C-22367BC41E9F}" type="pres">
      <dgm:prSet presAssocID="{2986AC46-285C-4FA2-888F-B787D22E18B8}" presName="connectorText" presStyleLbl="sibTrans2D1" presStyleIdx="1" presStyleCnt="5"/>
      <dgm:spPr/>
      <dgm:t>
        <a:bodyPr/>
        <a:lstStyle/>
        <a:p>
          <a:endParaRPr lang="sk-SK"/>
        </a:p>
      </dgm:t>
    </dgm:pt>
    <dgm:pt modelId="{51CE7D1A-DB7D-465F-B2DC-F8F59856FCE7}" type="pres">
      <dgm:prSet presAssocID="{C9765133-A454-407F-A710-6AF5DD28851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3C8BCED-1F8E-4725-861E-1A6F56C8809F}" type="pres">
      <dgm:prSet presAssocID="{FDD5F596-7129-4B91-B0CB-27A65F4DFDF3}" presName="sibTrans" presStyleLbl="sibTrans2D1" presStyleIdx="2" presStyleCnt="5"/>
      <dgm:spPr/>
      <dgm:t>
        <a:bodyPr/>
        <a:lstStyle/>
        <a:p>
          <a:endParaRPr lang="sk-SK"/>
        </a:p>
      </dgm:t>
    </dgm:pt>
    <dgm:pt modelId="{8AA8F626-EE4D-4683-BAB8-C4A878EBF493}" type="pres">
      <dgm:prSet presAssocID="{FDD5F596-7129-4B91-B0CB-27A65F4DFDF3}" presName="connectorText" presStyleLbl="sibTrans2D1" presStyleIdx="2" presStyleCnt="5"/>
      <dgm:spPr/>
      <dgm:t>
        <a:bodyPr/>
        <a:lstStyle/>
        <a:p>
          <a:endParaRPr lang="sk-SK"/>
        </a:p>
      </dgm:t>
    </dgm:pt>
    <dgm:pt modelId="{C8DA8873-6620-4D7C-8D1D-5A50CA3B39DC}" type="pres">
      <dgm:prSet presAssocID="{5AA33950-4899-48C7-928E-0A4F8C2D99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E5A245B-BC45-488D-9D98-B4CD4F7C71F8}" type="pres">
      <dgm:prSet presAssocID="{7072CC6A-B5F7-4112-880D-9CEF11CB38A0}" presName="sibTrans" presStyleLbl="sibTrans2D1" presStyleIdx="3" presStyleCnt="5"/>
      <dgm:spPr/>
      <dgm:t>
        <a:bodyPr/>
        <a:lstStyle/>
        <a:p>
          <a:endParaRPr lang="sk-SK"/>
        </a:p>
      </dgm:t>
    </dgm:pt>
    <dgm:pt modelId="{47B7A7B2-D928-447B-AF82-E420FDE714C9}" type="pres">
      <dgm:prSet presAssocID="{7072CC6A-B5F7-4112-880D-9CEF11CB38A0}" presName="connectorText" presStyleLbl="sibTrans2D1" presStyleIdx="3" presStyleCnt="5"/>
      <dgm:spPr/>
      <dgm:t>
        <a:bodyPr/>
        <a:lstStyle/>
        <a:p>
          <a:endParaRPr lang="sk-SK"/>
        </a:p>
      </dgm:t>
    </dgm:pt>
    <dgm:pt modelId="{8BA067B4-8763-463E-98EC-7E5D3195EB95}" type="pres">
      <dgm:prSet presAssocID="{9AB9137C-A727-4A66-82FA-FBBCF5BA98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719B246-6C7F-40D3-AAAA-40106130CA7F}" type="pres">
      <dgm:prSet presAssocID="{70C5986D-BD0A-4AF7-8135-67FE4E75B8BE}" presName="sibTrans" presStyleLbl="sibTrans2D1" presStyleIdx="4" presStyleCnt="5"/>
      <dgm:spPr/>
      <dgm:t>
        <a:bodyPr/>
        <a:lstStyle/>
        <a:p>
          <a:endParaRPr lang="sk-SK"/>
        </a:p>
      </dgm:t>
    </dgm:pt>
    <dgm:pt modelId="{2DBEA3D4-ADCE-4C6F-BFF7-5A681891FD47}" type="pres">
      <dgm:prSet presAssocID="{70C5986D-BD0A-4AF7-8135-67FE4E75B8BE}" presName="connectorText" presStyleLbl="sibTrans2D1" presStyleIdx="4" presStyleCnt="5"/>
      <dgm:spPr/>
      <dgm:t>
        <a:bodyPr/>
        <a:lstStyle/>
        <a:p>
          <a:endParaRPr lang="sk-SK"/>
        </a:p>
      </dgm:t>
    </dgm:pt>
  </dgm:ptLst>
  <dgm:cxnLst>
    <dgm:cxn modelId="{31C8231B-083E-45B3-A171-37A543BD28F2}" type="presOf" srcId="{C9765133-A454-407F-A710-6AF5DD288518}" destId="{51CE7D1A-DB7D-465F-B2DC-F8F59856FCE7}" srcOrd="0" destOrd="0" presId="urn:microsoft.com/office/officeart/2005/8/layout/cycle2"/>
    <dgm:cxn modelId="{05B4E2A1-1941-4A06-A6F5-838FBE9288DD}" type="presOf" srcId="{FDD5F596-7129-4B91-B0CB-27A65F4DFDF3}" destId="{93C8BCED-1F8E-4725-861E-1A6F56C8809F}" srcOrd="0" destOrd="0" presId="urn:microsoft.com/office/officeart/2005/8/layout/cycle2"/>
    <dgm:cxn modelId="{B28A11E6-C9D8-454E-BC2D-87276F5C72CC}" type="presOf" srcId="{CB5F5EF6-D1E0-4BFC-825A-72B0705337E1}" destId="{812CECCB-9B78-4757-AA2E-5DF0F1426392}" srcOrd="0" destOrd="0" presId="urn:microsoft.com/office/officeart/2005/8/layout/cycle2"/>
    <dgm:cxn modelId="{B67E5FDB-6DC0-45C6-A813-DD11E53E07EA}" srcId="{C8054676-1BC2-4F54-93E2-13EC2BA4EC5C}" destId="{CB5F5EF6-D1E0-4BFC-825A-72B0705337E1}" srcOrd="1" destOrd="0" parTransId="{206809B7-1528-4C34-9560-5885C6880CEB}" sibTransId="{2986AC46-285C-4FA2-888F-B787D22E18B8}"/>
    <dgm:cxn modelId="{A333969B-E43D-4C20-B1CA-64378C4DDA83}" srcId="{C8054676-1BC2-4F54-93E2-13EC2BA4EC5C}" destId="{200DF118-C71D-4C0B-A40F-60CCF2556DBF}" srcOrd="0" destOrd="0" parTransId="{7A7F7510-312A-4D1A-AC73-4F72F4D37A98}" sibTransId="{83AA549C-1903-4254-AA6B-52C602A3BA2C}"/>
    <dgm:cxn modelId="{C130991C-66C8-4D6C-A972-B459CE4667FF}" type="presOf" srcId="{70C5986D-BD0A-4AF7-8135-67FE4E75B8BE}" destId="{2DBEA3D4-ADCE-4C6F-BFF7-5A681891FD47}" srcOrd="1" destOrd="0" presId="urn:microsoft.com/office/officeart/2005/8/layout/cycle2"/>
    <dgm:cxn modelId="{6F31F90E-27DC-40A2-88C0-B0E63443A35F}" type="presOf" srcId="{FDD5F596-7129-4B91-B0CB-27A65F4DFDF3}" destId="{8AA8F626-EE4D-4683-BAB8-C4A878EBF493}" srcOrd="1" destOrd="0" presId="urn:microsoft.com/office/officeart/2005/8/layout/cycle2"/>
    <dgm:cxn modelId="{5CF943D7-F970-48BC-8E2C-6E62B888F05A}" type="presOf" srcId="{2986AC46-285C-4FA2-888F-B787D22E18B8}" destId="{7C4F506F-755A-4738-A3BB-1B4EC48EB9E2}" srcOrd="0" destOrd="0" presId="urn:microsoft.com/office/officeart/2005/8/layout/cycle2"/>
    <dgm:cxn modelId="{A9B16EA1-B6AE-402C-A9FC-0552C2D6C355}" type="presOf" srcId="{C8054676-1BC2-4F54-93E2-13EC2BA4EC5C}" destId="{6B0041B8-77EA-4AD1-97DC-EF6FC5A9EAE2}" srcOrd="0" destOrd="0" presId="urn:microsoft.com/office/officeart/2005/8/layout/cycle2"/>
    <dgm:cxn modelId="{F8AEBA79-1A1D-4840-9314-F232CCB4A708}" srcId="{C8054676-1BC2-4F54-93E2-13EC2BA4EC5C}" destId="{9AB9137C-A727-4A66-82FA-FBBCF5BA988A}" srcOrd="4" destOrd="0" parTransId="{0EAED73E-56F5-4EF6-8E06-7C805F56191B}" sibTransId="{70C5986D-BD0A-4AF7-8135-67FE4E75B8BE}"/>
    <dgm:cxn modelId="{D8D6B56A-D8C8-4DFA-A583-1E963B7DF67F}" type="presOf" srcId="{2986AC46-285C-4FA2-888F-B787D22E18B8}" destId="{6A3951D2-BAB4-4A85-A24C-22367BC41E9F}" srcOrd="1" destOrd="0" presId="urn:microsoft.com/office/officeart/2005/8/layout/cycle2"/>
    <dgm:cxn modelId="{6DF16C2E-0201-4F64-B3E2-FEC6865D077C}" type="presOf" srcId="{70C5986D-BD0A-4AF7-8135-67FE4E75B8BE}" destId="{7719B246-6C7F-40D3-AAAA-40106130CA7F}" srcOrd="0" destOrd="0" presId="urn:microsoft.com/office/officeart/2005/8/layout/cycle2"/>
    <dgm:cxn modelId="{D8ED6C97-AAA8-4A32-B7F9-09AC54D44BAF}" type="presOf" srcId="{83AA549C-1903-4254-AA6B-52C602A3BA2C}" destId="{158DD5D5-7A2C-4AFD-B87C-606CAE87CF20}" srcOrd="1" destOrd="0" presId="urn:microsoft.com/office/officeart/2005/8/layout/cycle2"/>
    <dgm:cxn modelId="{BE92C98D-69F2-4536-9612-AD97FC1BF38F}" type="presOf" srcId="{5AA33950-4899-48C7-928E-0A4F8C2D998D}" destId="{C8DA8873-6620-4D7C-8D1D-5A50CA3B39DC}" srcOrd="0" destOrd="0" presId="urn:microsoft.com/office/officeart/2005/8/layout/cycle2"/>
    <dgm:cxn modelId="{4963059D-E7BC-4AFF-B44A-140A4D213E8B}" type="presOf" srcId="{9AB9137C-A727-4A66-82FA-FBBCF5BA988A}" destId="{8BA067B4-8763-463E-98EC-7E5D3195EB95}" srcOrd="0" destOrd="0" presId="urn:microsoft.com/office/officeart/2005/8/layout/cycle2"/>
    <dgm:cxn modelId="{080E9CCB-1D95-41D7-A9BE-46B9048C608D}" srcId="{C8054676-1BC2-4F54-93E2-13EC2BA4EC5C}" destId="{C9765133-A454-407F-A710-6AF5DD288518}" srcOrd="2" destOrd="0" parTransId="{0E28A57F-B952-468C-ACB9-40B98DFC4E50}" sibTransId="{FDD5F596-7129-4B91-B0CB-27A65F4DFDF3}"/>
    <dgm:cxn modelId="{F4BC9B85-272E-4FF7-921F-089E371003E1}" srcId="{C8054676-1BC2-4F54-93E2-13EC2BA4EC5C}" destId="{5AA33950-4899-48C7-928E-0A4F8C2D998D}" srcOrd="3" destOrd="0" parTransId="{EE85485F-2EBB-4E30-89CC-E1DFCD777CFD}" sibTransId="{7072CC6A-B5F7-4112-880D-9CEF11CB38A0}"/>
    <dgm:cxn modelId="{14A560BA-EC6C-4A79-9A72-90E6F1D93E68}" type="presOf" srcId="{7072CC6A-B5F7-4112-880D-9CEF11CB38A0}" destId="{47B7A7B2-D928-447B-AF82-E420FDE714C9}" srcOrd="1" destOrd="0" presId="urn:microsoft.com/office/officeart/2005/8/layout/cycle2"/>
    <dgm:cxn modelId="{46B6DFEC-3106-42D9-A6B1-75C5259F1DFC}" type="presOf" srcId="{200DF118-C71D-4C0B-A40F-60CCF2556DBF}" destId="{0D533FA4-FD93-4DC0-9625-247BA8591635}" srcOrd="0" destOrd="0" presId="urn:microsoft.com/office/officeart/2005/8/layout/cycle2"/>
    <dgm:cxn modelId="{D9713601-F8BE-43C8-96E2-780F61B04C9F}" type="presOf" srcId="{7072CC6A-B5F7-4112-880D-9CEF11CB38A0}" destId="{AE5A245B-BC45-488D-9D98-B4CD4F7C71F8}" srcOrd="0" destOrd="0" presId="urn:microsoft.com/office/officeart/2005/8/layout/cycle2"/>
    <dgm:cxn modelId="{C1FE7343-0399-4ACF-B3CA-5CB84D1791FC}" type="presOf" srcId="{83AA549C-1903-4254-AA6B-52C602A3BA2C}" destId="{DDBC6C2E-A2ED-4D94-8C83-5789080B2AE9}" srcOrd="0" destOrd="0" presId="urn:microsoft.com/office/officeart/2005/8/layout/cycle2"/>
    <dgm:cxn modelId="{CEB6C318-F272-431E-AB18-BCD7D45007B7}" type="presParOf" srcId="{6B0041B8-77EA-4AD1-97DC-EF6FC5A9EAE2}" destId="{0D533FA4-FD93-4DC0-9625-247BA8591635}" srcOrd="0" destOrd="0" presId="urn:microsoft.com/office/officeart/2005/8/layout/cycle2"/>
    <dgm:cxn modelId="{B033C3F9-D68F-4F69-AAE2-154B058E0775}" type="presParOf" srcId="{6B0041B8-77EA-4AD1-97DC-EF6FC5A9EAE2}" destId="{DDBC6C2E-A2ED-4D94-8C83-5789080B2AE9}" srcOrd="1" destOrd="0" presId="urn:microsoft.com/office/officeart/2005/8/layout/cycle2"/>
    <dgm:cxn modelId="{62492687-8EA4-438B-BAA7-C5219DC3E0B8}" type="presParOf" srcId="{DDBC6C2E-A2ED-4D94-8C83-5789080B2AE9}" destId="{158DD5D5-7A2C-4AFD-B87C-606CAE87CF20}" srcOrd="0" destOrd="0" presId="urn:microsoft.com/office/officeart/2005/8/layout/cycle2"/>
    <dgm:cxn modelId="{9CF41E85-1FC4-4F70-8F22-94C00D48B3A6}" type="presParOf" srcId="{6B0041B8-77EA-4AD1-97DC-EF6FC5A9EAE2}" destId="{812CECCB-9B78-4757-AA2E-5DF0F1426392}" srcOrd="2" destOrd="0" presId="urn:microsoft.com/office/officeart/2005/8/layout/cycle2"/>
    <dgm:cxn modelId="{180CEF93-887C-4FD4-8633-DFBF33428D1E}" type="presParOf" srcId="{6B0041B8-77EA-4AD1-97DC-EF6FC5A9EAE2}" destId="{7C4F506F-755A-4738-A3BB-1B4EC48EB9E2}" srcOrd="3" destOrd="0" presId="urn:microsoft.com/office/officeart/2005/8/layout/cycle2"/>
    <dgm:cxn modelId="{2F536C1E-BF91-4BF9-9DE1-138DCF9DE3B4}" type="presParOf" srcId="{7C4F506F-755A-4738-A3BB-1B4EC48EB9E2}" destId="{6A3951D2-BAB4-4A85-A24C-22367BC41E9F}" srcOrd="0" destOrd="0" presId="urn:microsoft.com/office/officeart/2005/8/layout/cycle2"/>
    <dgm:cxn modelId="{A06EB876-D9B9-4100-9F92-C50340CAAED7}" type="presParOf" srcId="{6B0041B8-77EA-4AD1-97DC-EF6FC5A9EAE2}" destId="{51CE7D1A-DB7D-465F-B2DC-F8F59856FCE7}" srcOrd="4" destOrd="0" presId="urn:microsoft.com/office/officeart/2005/8/layout/cycle2"/>
    <dgm:cxn modelId="{128802A0-04F2-4773-8A0D-75D99144E3AF}" type="presParOf" srcId="{6B0041B8-77EA-4AD1-97DC-EF6FC5A9EAE2}" destId="{93C8BCED-1F8E-4725-861E-1A6F56C8809F}" srcOrd="5" destOrd="0" presId="urn:microsoft.com/office/officeart/2005/8/layout/cycle2"/>
    <dgm:cxn modelId="{1A792F21-537C-49EE-B84F-E1F2AC0ED887}" type="presParOf" srcId="{93C8BCED-1F8E-4725-861E-1A6F56C8809F}" destId="{8AA8F626-EE4D-4683-BAB8-C4A878EBF493}" srcOrd="0" destOrd="0" presId="urn:microsoft.com/office/officeart/2005/8/layout/cycle2"/>
    <dgm:cxn modelId="{655BC211-AF48-441B-8B8A-AAFE33D6C157}" type="presParOf" srcId="{6B0041B8-77EA-4AD1-97DC-EF6FC5A9EAE2}" destId="{C8DA8873-6620-4D7C-8D1D-5A50CA3B39DC}" srcOrd="6" destOrd="0" presId="urn:microsoft.com/office/officeart/2005/8/layout/cycle2"/>
    <dgm:cxn modelId="{811AEAC9-4847-468D-B51A-FD03E5AC6815}" type="presParOf" srcId="{6B0041B8-77EA-4AD1-97DC-EF6FC5A9EAE2}" destId="{AE5A245B-BC45-488D-9D98-B4CD4F7C71F8}" srcOrd="7" destOrd="0" presId="urn:microsoft.com/office/officeart/2005/8/layout/cycle2"/>
    <dgm:cxn modelId="{AAB4AD48-679F-4EFB-B20A-F936D008213B}" type="presParOf" srcId="{AE5A245B-BC45-488D-9D98-B4CD4F7C71F8}" destId="{47B7A7B2-D928-447B-AF82-E420FDE714C9}" srcOrd="0" destOrd="0" presId="urn:microsoft.com/office/officeart/2005/8/layout/cycle2"/>
    <dgm:cxn modelId="{68916559-B207-45C6-91DF-DFB350479416}" type="presParOf" srcId="{6B0041B8-77EA-4AD1-97DC-EF6FC5A9EAE2}" destId="{8BA067B4-8763-463E-98EC-7E5D3195EB95}" srcOrd="8" destOrd="0" presId="urn:microsoft.com/office/officeart/2005/8/layout/cycle2"/>
    <dgm:cxn modelId="{F00C7A3D-4F0A-44BB-A39A-D9C3652429F2}" type="presParOf" srcId="{6B0041B8-77EA-4AD1-97DC-EF6FC5A9EAE2}" destId="{7719B246-6C7F-40D3-AAAA-40106130CA7F}" srcOrd="9" destOrd="0" presId="urn:microsoft.com/office/officeart/2005/8/layout/cycle2"/>
    <dgm:cxn modelId="{32A0D97B-2AB1-4DF2-BB89-B3C431D9CE96}" type="presParOf" srcId="{7719B246-6C7F-40D3-AAAA-40106130CA7F}" destId="{2DBEA3D4-ADCE-4C6F-BFF7-5A681891FD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054676-1BC2-4F54-93E2-13EC2BA4EC5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00DF118-C71D-4C0B-A40F-60CCF2556DBF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1</a:t>
          </a:r>
          <a:endParaRPr lang="sk-SK" sz="2400" dirty="0">
            <a:solidFill>
              <a:srgbClr val="00B050"/>
            </a:solidFill>
          </a:endParaRPr>
        </a:p>
      </dgm:t>
    </dgm:pt>
    <dgm:pt modelId="{7A7F7510-312A-4D1A-AC73-4F72F4D37A98}" type="parTrans" cxnId="{A333969B-E43D-4C20-B1CA-64378C4DDA83}">
      <dgm:prSet/>
      <dgm:spPr/>
      <dgm:t>
        <a:bodyPr/>
        <a:lstStyle/>
        <a:p>
          <a:endParaRPr lang="sk-SK"/>
        </a:p>
      </dgm:t>
    </dgm:pt>
    <dgm:pt modelId="{83AA549C-1903-4254-AA6B-52C602A3BA2C}" type="sibTrans" cxnId="{A333969B-E43D-4C20-B1CA-64378C4DDA83}">
      <dgm:prSet/>
      <dgm:spPr/>
      <dgm:t>
        <a:bodyPr/>
        <a:lstStyle/>
        <a:p>
          <a:endParaRPr lang="sk-SK"/>
        </a:p>
      </dgm:t>
    </dgm:pt>
    <dgm:pt modelId="{CB5F5EF6-D1E0-4BFC-825A-72B0705337E1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-1</a:t>
          </a:r>
          <a:endParaRPr lang="sk-SK" sz="2400" dirty="0">
            <a:solidFill>
              <a:srgbClr val="00B050"/>
            </a:solidFill>
          </a:endParaRPr>
        </a:p>
      </dgm:t>
    </dgm:pt>
    <dgm:pt modelId="{206809B7-1528-4C34-9560-5885C6880CEB}" type="parTrans" cxnId="{B67E5FDB-6DC0-45C6-A813-DD11E53E07EA}">
      <dgm:prSet/>
      <dgm:spPr/>
      <dgm:t>
        <a:bodyPr/>
        <a:lstStyle/>
        <a:p>
          <a:endParaRPr lang="sk-SK"/>
        </a:p>
      </dgm:t>
    </dgm:pt>
    <dgm:pt modelId="{2986AC46-285C-4FA2-888F-B787D22E18B8}" type="sibTrans" cxnId="{B67E5FDB-6DC0-45C6-A813-DD11E53E07EA}">
      <dgm:prSet/>
      <dgm:spPr/>
      <dgm:t>
        <a:bodyPr/>
        <a:lstStyle/>
        <a:p>
          <a:endParaRPr lang="sk-SK"/>
        </a:p>
      </dgm:t>
    </dgm:pt>
    <dgm:pt modelId="{C9765133-A454-407F-A710-6AF5DD288518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1900" dirty="0" smtClean="0">
              <a:solidFill>
                <a:srgbClr val="00B050"/>
              </a:solidFill>
            </a:rPr>
            <a:t>1 </a:t>
          </a:r>
          <a:r>
            <a:rPr lang="sk-SK" sz="1200" dirty="0" smtClean="0">
              <a:solidFill>
                <a:srgbClr val="00B050"/>
              </a:solidFill>
            </a:rPr>
            <a:t>alebo</a:t>
          </a:r>
          <a:r>
            <a:rPr lang="sk-SK" sz="1900" dirty="0" smtClean="0">
              <a:solidFill>
                <a:srgbClr val="00B050"/>
              </a:solidFill>
            </a:rPr>
            <a:t> -1</a:t>
          </a:r>
          <a:endParaRPr lang="sk-SK" sz="1900" dirty="0">
            <a:solidFill>
              <a:srgbClr val="00B050"/>
            </a:solidFill>
          </a:endParaRPr>
        </a:p>
      </dgm:t>
    </dgm:pt>
    <dgm:pt modelId="{0E28A57F-B952-468C-ACB9-40B98DFC4E50}" type="parTrans" cxnId="{080E9CCB-1D95-41D7-A9BE-46B9048C608D}">
      <dgm:prSet/>
      <dgm:spPr/>
      <dgm:t>
        <a:bodyPr/>
        <a:lstStyle/>
        <a:p>
          <a:endParaRPr lang="sk-SK"/>
        </a:p>
      </dgm:t>
    </dgm:pt>
    <dgm:pt modelId="{FDD5F596-7129-4B91-B0CB-27A65F4DFDF3}" type="sibTrans" cxnId="{080E9CCB-1D95-41D7-A9BE-46B9048C608D}">
      <dgm:prSet/>
      <dgm:spPr/>
      <dgm:t>
        <a:bodyPr/>
        <a:lstStyle/>
        <a:p>
          <a:endParaRPr lang="sk-SK"/>
        </a:p>
      </dgm:t>
    </dgm:pt>
    <dgm:pt modelId="{5AA33950-4899-48C7-928E-0A4F8C2D998D}">
      <dgm:prSet phldrT="[Text]" custT="1"/>
      <dgm:spPr>
        <a:solidFill>
          <a:schemeClr val="bg2"/>
        </a:solidFill>
      </dgm:spPr>
      <dgm:t>
        <a:bodyPr/>
        <a:lstStyle/>
        <a:p>
          <a:r>
            <a:rPr lang="sk-SK" sz="1800" dirty="0" smtClean="0">
              <a:solidFill>
                <a:srgbClr val="00B050"/>
              </a:solidFill>
            </a:rPr>
            <a:t>1 aj -1</a:t>
          </a:r>
          <a:endParaRPr lang="sk-SK" sz="1800" dirty="0">
            <a:solidFill>
              <a:srgbClr val="00B050"/>
            </a:solidFill>
          </a:endParaRPr>
        </a:p>
      </dgm:t>
    </dgm:pt>
    <dgm:pt modelId="{EE85485F-2EBB-4E30-89CC-E1DFCD777CFD}" type="parTrans" cxnId="{F4BC9B85-272E-4FF7-921F-089E371003E1}">
      <dgm:prSet/>
      <dgm:spPr/>
      <dgm:t>
        <a:bodyPr/>
        <a:lstStyle/>
        <a:p>
          <a:endParaRPr lang="sk-SK"/>
        </a:p>
      </dgm:t>
    </dgm:pt>
    <dgm:pt modelId="{7072CC6A-B5F7-4112-880D-9CEF11CB38A0}" type="sibTrans" cxnId="{F4BC9B85-272E-4FF7-921F-089E371003E1}">
      <dgm:prSet/>
      <dgm:spPr/>
      <dgm:t>
        <a:bodyPr/>
        <a:lstStyle/>
        <a:p>
          <a:endParaRPr lang="sk-SK"/>
        </a:p>
      </dgm:t>
    </dgm:pt>
    <dgm:pt modelId="{9AB9137C-A727-4A66-82FA-FBBCF5BA988A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k-SK" sz="2400" dirty="0" smtClean="0">
              <a:solidFill>
                <a:srgbClr val="00B050"/>
              </a:solidFill>
            </a:rPr>
            <a:t>0</a:t>
          </a:r>
          <a:endParaRPr lang="sk-SK" sz="2400" dirty="0">
            <a:solidFill>
              <a:srgbClr val="00B050"/>
            </a:solidFill>
          </a:endParaRPr>
        </a:p>
      </dgm:t>
    </dgm:pt>
    <dgm:pt modelId="{0EAED73E-56F5-4EF6-8E06-7C805F56191B}" type="parTrans" cxnId="{F8AEBA79-1A1D-4840-9314-F232CCB4A708}">
      <dgm:prSet/>
      <dgm:spPr/>
      <dgm:t>
        <a:bodyPr/>
        <a:lstStyle/>
        <a:p>
          <a:endParaRPr lang="sk-SK"/>
        </a:p>
      </dgm:t>
    </dgm:pt>
    <dgm:pt modelId="{70C5986D-BD0A-4AF7-8135-67FE4E75B8BE}" type="sibTrans" cxnId="{F8AEBA79-1A1D-4840-9314-F232CCB4A708}">
      <dgm:prSet/>
      <dgm:spPr/>
      <dgm:t>
        <a:bodyPr/>
        <a:lstStyle/>
        <a:p>
          <a:endParaRPr lang="sk-SK"/>
        </a:p>
      </dgm:t>
    </dgm:pt>
    <dgm:pt modelId="{6B0041B8-77EA-4AD1-97DC-EF6FC5A9EAE2}" type="pres">
      <dgm:prSet presAssocID="{C8054676-1BC2-4F54-93E2-13EC2BA4EC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D533FA4-FD93-4DC0-9625-247BA8591635}" type="pres">
      <dgm:prSet presAssocID="{200DF118-C71D-4C0B-A40F-60CCF2556D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BC6C2E-A2ED-4D94-8C83-5789080B2AE9}" type="pres">
      <dgm:prSet presAssocID="{83AA549C-1903-4254-AA6B-52C602A3BA2C}" presName="sibTrans" presStyleLbl="sibTrans2D1" presStyleIdx="0" presStyleCnt="5"/>
      <dgm:spPr/>
      <dgm:t>
        <a:bodyPr/>
        <a:lstStyle/>
        <a:p>
          <a:endParaRPr lang="sk-SK"/>
        </a:p>
      </dgm:t>
    </dgm:pt>
    <dgm:pt modelId="{158DD5D5-7A2C-4AFD-B87C-606CAE87CF20}" type="pres">
      <dgm:prSet presAssocID="{83AA549C-1903-4254-AA6B-52C602A3BA2C}" presName="connectorText" presStyleLbl="sibTrans2D1" presStyleIdx="0" presStyleCnt="5"/>
      <dgm:spPr/>
      <dgm:t>
        <a:bodyPr/>
        <a:lstStyle/>
        <a:p>
          <a:endParaRPr lang="sk-SK"/>
        </a:p>
      </dgm:t>
    </dgm:pt>
    <dgm:pt modelId="{812CECCB-9B78-4757-AA2E-5DF0F1426392}" type="pres">
      <dgm:prSet presAssocID="{CB5F5EF6-D1E0-4BFC-825A-72B0705337E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4F506F-755A-4738-A3BB-1B4EC48EB9E2}" type="pres">
      <dgm:prSet presAssocID="{2986AC46-285C-4FA2-888F-B787D22E18B8}" presName="sibTrans" presStyleLbl="sibTrans2D1" presStyleIdx="1" presStyleCnt="5"/>
      <dgm:spPr/>
      <dgm:t>
        <a:bodyPr/>
        <a:lstStyle/>
        <a:p>
          <a:endParaRPr lang="sk-SK"/>
        </a:p>
      </dgm:t>
    </dgm:pt>
    <dgm:pt modelId="{6A3951D2-BAB4-4A85-A24C-22367BC41E9F}" type="pres">
      <dgm:prSet presAssocID="{2986AC46-285C-4FA2-888F-B787D22E18B8}" presName="connectorText" presStyleLbl="sibTrans2D1" presStyleIdx="1" presStyleCnt="5"/>
      <dgm:spPr/>
      <dgm:t>
        <a:bodyPr/>
        <a:lstStyle/>
        <a:p>
          <a:endParaRPr lang="sk-SK"/>
        </a:p>
      </dgm:t>
    </dgm:pt>
    <dgm:pt modelId="{51CE7D1A-DB7D-465F-B2DC-F8F59856FCE7}" type="pres">
      <dgm:prSet presAssocID="{C9765133-A454-407F-A710-6AF5DD28851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3C8BCED-1F8E-4725-861E-1A6F56C8809F}" type="pres">
      <dgm:prSet presAssocID="{FDD5F596-7129-4B91-B0CB-27A65F4DFDF3}" presName="sibTrans" presStyleLbl="sibTrans2D1" presStyleIdx="2" presStyleCnt="5"/>
      <dgm:spPr/>
      <dgm:t>
        <a:bodyPr/>
        <a:lstStyle/>
        <a:p>
          <a:endParaRPr lang="sk-SK"/>
        </a:p>
      </dgm:t>
    </dgm:pt>
    <dgm:pt modelId="{8AA8F626-EE4D-4683-BAB8-C4A878EBF493}" type="pres">
      <dgm:prSet presAssocID="{FDD5F596-7129-4B91-B0CB-27A65F4DFDF3}" presName="connectorText" presStyleLbl="sibTrans2D1" presStyleIdx="2" presStyleCnt="5"/>
      <dgm:spPr/>
      <dgm:t>
        <a:bodyPr/>
        <a:lstStyle/>
        <a:p>
          <a:endParaRPr lang="sk-SK"/>
        </a:p>
      </dgm:t>
    </dgm:pt>
    <dgm:pt modelId="{C8DA8873-6620-4D7C-8D1D-5A50CA3B39DC}" type="pres">
      <dgm:prSet presAssocID="{5AA33950-4899-48C7-928E-0A4F8C2D99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E5A245B-BC45-488D-9D98-B4CD4F7C71F8}" type="pres">
      <dgm:prSet presAssocID="{7072CC6A-B5F7-4112-880D-9CEF11CB38A0}" presName="sibTrans" presStyleLbl="sibTrans2D1" presStyleIdx="3" presStyleCnt="5"/>
      <dgm:spPr/>
      <dgm:t>
        <a:bodyPr/>
        <a:lstStyle/>
        <a:p>
          <a:endParaRPr lang="sk-SK"/>
        </a:p>
      </dgm:t>
    </dgm:pt>
    <dgm:pt modelId="{47B7A7B2-D928-447B-AF82-E420FDE714C9}" type="pres">
      <dgm:prSet presAssocID="{7072CC6A-B5F7-4112-880D-9CEF11CB38A0}" presName="connectorText" presStyleLbl="sibTrans2D1" presStyleIdx="3" presStyleCnt="5"/>
      <dgm:spPr/>
      <dgm:t>
        <a:bodyPr/>
        <a:lstStyle/>
        <a:p>
          <a:endParaRPr lang="sk-SK"/>
        </a:p>
      </dgm:t>
    </dgm:pt>
    <dgm:pt modelId="{8BA067B4-8763-463E-98EC-7E5D3195EB95}" type="pres">
      <dgm:prSet presAssocID="{9AB9137C-A727-4A66-82FA-FBBCF5BA98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719B246-6C7F-40D3-AAAA-40106130CA7F}" type="pres">
      <dgm:prSet presAssocID="{70C5986D-BD0A-4AF7-8135-67FE4E75B8BE}" presName="sibTrans" presStyleLbl="sibTrans2D1" presStyleIdx="4" presStyleCnt="5"/>
      <dgm:spPr/>
      <dgm:t>
        <a:bodyPr/>
        <a:lstStyle/>
        <a:p>
          <a:endParaRPr lang="sk-SK"/>
        </a:p>
      </dgm:t>
    </dgm:pt>
    <dgm:pt modelId="{2DBEA3D4-ADCE-4C6F-BFF7-5A681891FD47}" type="pres">
      <dgm:prSet presAssocID="{70C5986D-BD0A-4AF7-8135-67FE4E75B8BE}" presName="connectorText" presStyleLbl="sibTrans2D1" presStyleIdx="4" presStyleCnt="5"/>
      <dgm:spPr/>
      <dgm:t>
        <a:bodyPr/>
        <a:lstStyle/>
        <a:p>
          <a:endParaRPr lang="sk-SK"/>
        </a:p>
      </dgm:t>
    </dgm:pt>
  </dgm:ptLst>
  <dgm:cxnLst>
    <dgm:cxn modelId="{10628A62-5E25-4017-A6BE-AF38F4BE1A05}" type="presOf" srcId="{C8054676-1BC2-4F54-93E2-13EC2BA4EC5C}" destId="{6B0041B8-77EA-4AD1-97DC-EF6FC5A9EAE2}" srcOrd="0" destOrd="0" presId="urn:microsoft.com/office/officeart/2005/8/layout/cycle2"/>
    <dgm:cxn modelId="{F90FF793-86A5-416D-B05C-BFE7404CC272}" type="presOf" srcId="{83AA549C-1903-4254-AA6B-52C602A3BA2C}" destId="{DDBC6C2E-A2ED-4D94-8C83-5789080B2AE9}" srcOrd="0" destOrd="0" presId="urn:microsoft.com/office/officeart/2005/8/layout/cycle2"/>
    <dgm:cxn modelId="{400D6568-07F4-421E-916E-308DC7D0AB8D}" type="presOf" srcId="{7072CC6A-B5F7-4112-880D-9CEF11CB38A0}" destId="{47B7A7B2-D928-447B-AF82-E420FDE714C9}" srcOrd="1" destOrd="0" presId="urn:microsoft.com/office/officeart/2005/8/layout/cycle2"/>
    <dgm:cxn modelId="{A333969B-E43D-4C20-B1CA-64378C4DDA83}" srcId="{C8054676-1BC2-4F54-93E2-13EC2BA4EC5C}" destId="{200DF118-C71D-4C0B-A40F-60CCF2556DBF}" srcOrd="0" destOrd="0" parTransId="{7A7F7510-312A-4D1A-AC73-4F72F4D37A98}" sibTransId="{83AA549C-1903-4254-AA6B-52C602A3BA2C}"/>
    <dgm:cxn modelId="{D7D63A26-6522-4448-94B2-508F3474FE61}" type="presOf" srcId="{70C5986D-BD0A-4AF7-8135-67FE4E75B8BE}" destId="{7719B246-6C7F-40D3-AAAA-40106130CA7F}" srcOrd="0" destOrd="0" presId="urn:microsoft.com/office/officeart/2005/8/layout/cycle2"/>
    <dgm:cxn modelId="{745C57B5-A376-4996-8318-9693309DB454}" type="presOf" srcId="{200DF118-C71D-4C0B-A40F-60CCF2556DBF}" destId="{0D533FA4-FD93-4DC0-9625-247BA8591635}" srcOrd="0" destOrd="0" presId="urn:microsoft.com/office/officeart/2005/8/layout/cycle2"/>
    <dgm:cxn modelId="{39E36AF0-FD99-418E-89FC-7D05EE3BE4F5}" type="presOf" srcId="{5AA33950-4899-48C7-928E-0A4F8C2D998D}" destId="{C8DA8873-6620-4D7C-8D1D-5A50CA3B39DC}" srcOrd="0" destOrd="0" presId="urn:microsoft.com/office/officeart/2005/8/layout/cycle2"/>
    <dgm:cxn modelId="{236E130F-7C6D-4AD6-B7C2-FF1262E2D3A7}" type="presOf" srcId="{FDD5F596-7129-4B91-B0CB-27A65F4DFDF3}" destId="{8AA8F626-EE4D-4683-BAB8-C4A878EBF493}" srcOrd="1" destOrd="0" presId="urn:microsoft.com/office/officeart/2005/8/layout/cycle2"/>
    <dgm:cxn modelId="{42CEC468-EF8F-4C3D-A2CA-1DEE904CB2E1}" type="presOf" srcId="{7072CC6A-B5F7-4112-880D-9CEF11CB38A0}" destId="{AE5A245B-BC45-488D-9D98-B4CD4F7C71F8}" srcOrd="0" destOrd="0" presId="urn:microsoft.com/office/officeart/2005/8/layout/cycle2"/>
    <dgm:cxn modelId="{F8AEBA79-1A1D-4840-9314-F232CCB4A708}" srcId="{C8054676-1BC2-4F54-93E2-13EC2BA4EC5C}" destId="{9AB9137C-A727-4A66-82FA-FBBCF5BA988A}" srcOrd="4" destOrd="0" parTransId="{0EAED73E-56F5-4EF6-8E06-7C805F56191B}" sibTransId="{70C5986D-BD0A-4AF7-8135-67FE4E75B8BE}"/>
    <dgm:cxn modelId="{3A739893-CEF2-4AA5-9C83-C9CD1CEA6481}" type="presOf" srcId="{83AA549C-1903-4254-AA6B-52C602A3BA2C}" destId="{158DD5D5-7A2C-4AFD-B87C-606CAE87CF20}" srcOrd="1" destOrd="0" presId="urn:microsoft.com/office/officeart/2005/8/layout/cycle2"/>
    <dgm:cxn modelId="{361635F6-7F17-427C-9AD6-309B17E3BD6A}" type="presOf" srcId="{C9765133-A454-407F-A710-6AF5DD288518}" destId="{51CE7D1A-DB7D-465F-B2DC-F8F59856FCE7}" srcOrd="0" destOrd="0" presId="urn:microsoft.com/office/officeart/2005/8/layout/cycle2"/>
    <dgm:cxn modelId="{080E9CCB-1D95-41D7-A9BE-46B9048C608D}" srcId="{C8054676-1BC2-4F54-93E2-13EC2BA4EC5C}" destId="{C9765133-A454-407F-A710-6AF5DD288518}" srcOrd="2" destOrd="0" parTransId="{0E28A57F-B952-468C-ACB9-40B98DFC4E50}" sibTransId="{FDD5F596-7129-4B91-B0CB-27A65F4DFDF3}"/>
    <dgm:cxn modelId="{E2ADEDE6-E6E4-40B7-A77C-5CC23D7F3191}" type="presOf" srcId="{CB5F5EF6-D1E0-4BFC-825A-72B0705337E1}" destId="{812CECCB-9B78-4757-AA2E-5DF0F1426392}" srcOrd="0" destOrd="0" presId="urn:microsoft.com/office/officeart/2005/8/layout/cycle2"/>
    <dgm:cxn modelId="{4B1350E3-7725-4182-B1C3-0A2177BBBA9F}" type="presOf" srcId="{2986AC46-285C-4FA2-888F-B787D22E18B8}" destId="{6A3951D2-BAB4-4A85-A24C-22367BC41E9F}" srcOrd="1" destOrd="0" presId="urn:microsoft.com/office/officeart/2005/8/layout/cycle2"/>
    <dgm:cxn modelId="{4DD2A322-B393-475E-88D1-438F166576C3}" type="presOf" srcId="{FDD5F596-7129-4B91-B0CB-27A65F4DFDF3}" destId="{93C8BCED-1F8E-4725-861E-1A6F56C8809F}" srcOrd="0" destOrd="0" presId="urn:microsoft.com/office/officeart/2005/8/layout/cycle2"/>
    <dgm:cxn modelId="{CD977228-1F22-4A36-9F02-C6919B7C85CA}" type="presOf" srcId="{70C5986D-BD0A-4AF7-8135-67FE4E75B8BE}" destId="{2DBEA3D4-ADCE-4C6F-BFF7-5A681891FD47}" srcOrd="1" destOrd="0" presId="urn:microsoft.com/office/officeart/2005/8/layout/cycle2"/>
    <dgm:cxn modelId="{B67E5FDB-6DC0-45C6-A813-DD11E53E07EA}" srcId="{C8054676-1BC2-4F54-93E2-13EC2BA4EC5C}" destId="{CB5F5EF6-D1E0-4BFC-825A-72B0705337E1}" srcOrd="1" destOrd="0" parTransId="{206809B7-1528-4C34-9560-5885C6880CEB}" sibTransId="{2986AC46-285C-4FA2-888F-B787D22E18B8}"/>
    <dgm:cxn modelId="{DBB5DA71-26FB-4D97-8B53-CAEB41CCCE1D}" type="presOf" srcId="{9AB9137C-A727-4A66-82FA-FBBCF5BA988A}" destId="{8BA067B4-8763-463E-98EC-7E5D3195EB95}" srcOrd="0" destOrd="0" presId="urn:microsoft.com/office/officeart/2005/8/layout/cycle2"/>
    <dgm:cxn modelId="{6EE9AABE-CF6D-478E-B871-0B6635B6AF44}" type="presOf" srcId="{2986AC46-285C-4FA2-888F-B787D22E18B8}" destId="{7C4F506F-755A-4738-A3BB-1B4EC48EB9E2}" srcOrd="0" destOrd="0" presId="urn:microsoft.com/office/officeart/2005/8/layout/cycle2"/>
    <dgm:cxn modelId="{F4BC9B85-272E-4FF7-921F-089E371003E1}" srcId="{C8054676-1BC2-4F54-93E2-13EC2BA4EC5C}" destId="{5AA33950-4899-48C7-928E-0A4F8C2D998D}" srcOrd="3" destOrd="0" parTransId="{EE85485F-2EBB-4E30-89CC-E1DFCD777CFD}" sibTransId="{7072CC6A-B5F7-4112-880D-9CEF11CB38A0}"/>
    <dgm:cxn modelId="{221FC951-B6A6-4051-BADF-3EBBE11660E2}" type="presParOf" srcId="{6B0041B8-77EA-4AD1-97DC-EF6FC5A9EAE2}" destId="{0D533FA4-FD93-4DC0-9625-247BA8591635}" srcOrd="0" destOrd="0" presId="urn:microsoft.com/office/officeart/2005/8/layout/cycle2"/>
    <dgm:cxn modelId="{00E2F804-50A1-47A5-A45F-E077169EC7D1}" type="presParOf" srcId="{6B0041B8-77EA-4AD1-97DC-EF6FC5A9EAE2}" destId="{DDBC6C2E-A2ED-4D94-8C83-5789080B2AE9}" srcOrd="1" destOrd="0" presId="urn:microsoft.com/office/officeart/2005/8/layout/cycle2"/>
    <dgm:cxn modelId="{AC7AEC12-8FA9-4B8F-A39C-0FE808FCD590}" type="presParOf" srcId="{DDBC6C2E-A2ED-4D94-8C83-5789080B2AE9}" destId="{158DD5D5-7A2C-4AFD-B87C-606CAE87CF20}" srcOrd="0" destOrd="0" presId="urn:microsoft.com/office/officeart/2005/8/layout/cycle2"/>
    <dgm:cxn modelId="{08136B71-80BD-4DB1-A7B6-930A701B9534}" type="presParOf" srcId="{6B0041B8-77EA-4AD1-97DC-EF6FC5A9EAE2}" destId="{812CECCB-9B78-4757-AA2E-5DF0F1426392}" srcOrd="2" destOrd="0" presId="urn:microsoft.com/office/officeart/2005/8/layout/cycle2"/>
    <dgm:cxn modelId="{9F3B91B3-49A9-41EC-A3C6-3D1D562833A2}" type="presParOf" srcId="{6B0041B8-77EA-4AD1-97DC-EF6FC5A9EAE2}" destId="{7C4F506F-755A-4738-A3BB-1B4EC48EB9E2}" srcOrd="3" destOrd="0" presId="urn:microsoft.com/office/officeart/2005/8/layout/cycle2"/>
    <dgm:cxn modelId="{E39A8450-93AE-4FBA-827C-A3DF0DECFF10}" type="presParOf" srcId="{7C4F506F-755A-4738-A3BB-1B4EC48EB9E2}" destId="{6A3951D2-BAB4-4A85-A24C-22367BC41E9F}" srcOrd="0" destOrd="0" presId="urn:microsoft.com/office/officeart/2005/8/layout/cycle2"/>
    <dgm:cxn modelId="{4CB2E395-AA97-4747-B25C-DF68D91FB424}" type="presParOf" srcId="{6B0041B8-77EA-4AD1-97DC-EF6FC5A9EAE2}" destId="{51CE7D1A-DB7D-465F-B2DC-F8F59856FCE7}" srcOrd="4" destOrd="0" presId="urn:microsoft.com/office/officeart/2005/8/layout/cycle2"/>
    <dgm:cxn modelId="{5C22F78A-8892-4A71-8EE7-646E4EB16A1D}" type="presParOf" srcId="{6B0041B8-77EA-4AD1-97DC-EF6FC5A9EAE2}" destId="{93C8BCED-1F8E-4725-861E-1A6F56C8809F}" srcOrd="5" destOrd="0" presId="urn:microsoft.com/office/officeart/2005/8/layout/cycle2"/>
    <dgm:cxn modelId="{2E42ECEB-E2E7-4229-B79F-32E27A8E6675}" type="presParOf" srcId="{93C8BCED-1F8E-4725-861E-1A6F56C8809F}" destId="{8AA8F626-EE4D-4683-BAB8-C4A878EBF493}" srcOrd="0" destOrd="0" presId="urn:microsoft.com/office/officeart/2005/8/layout/cycle2"/>
    <dgm:cxn modelId="{F89B9078-1078-48C0-B821-4486E1274FBB}" type="presParOf" srcId="{6B0041B8-77EA-4AD1-97DC-EF6FC5A9EAE2}" destId="{C8DA8873-6620-4D7C-8D1D-5A50CA3B39DC}" srcOrd="6" destOrd="0" presId="urn:microsoft.com/office/officeart/2005/8/layout/cycle2"/>
    <dgm:cxn modelId="{CD4DAFC4-DFD7-4211-95B5-8086CAB470AB}" type="presParOf" srcId="{6B0041B8-77EA-4AD1-97DC-EF6FC5A9EAE2}" destId="{AE5A245B-BC45-488D-9D98-B4CD4F7C71F8}" srcOrd="7" destOrd="0" presId="urn:microsoft.com/office/officeart/2005/8/layout/cycle2"/>
    <dgm:cxn modelId="{BA0C9AA8-7998-436B-A70B-5114E762841B}" type="presParOf" srcId="{AE5A245B-BC45-488D-9D98-B4CD4F7C71F8}" destId="{47B7A7B2-D928-447B-AF82-E420FDE714C9}" srcOrd="0" destOrd="0" presId="urn:microsoft.com/office/officeart/2005/8/layout/cycle2"/>
    <dgm:cxn modelId="{BFEAC05F-DE2A-41F7-8D4A-3E275551846E}" type="presParOf" srcId="{6B0041B8-77EA-4AD1-97DC-EF6FC5A9EAE2}" destId="{8BA067B4-8763-463E-98EC-7E5D3195EB95}" srcOrd="8" destOrd="0" presId="urn:microsoft.com/office/officeart/2005/8/layout/cycle2"/>
    <dgm:cxn modelId="{083ABE36-222F-42E8-B422-B5FDE6262E88}" type="presParOf" srcId="{6B0041B8-77EA-4AD1-97DC-EF6FC5A9EAE2}" destId="{7719B246-6C7F-40D3-AAAA-40106130CA7F}" srcOrd="9" destOrd="0" presId="urn:microsoft.com/office/officeart/2005/8/layout/cycle2"/>
    <dgm:cxn modelId="{85B39EAF-99CB-46E8-B092-8CEEA2187B2C}" type="presParOf" srcId="{7719B246-6C7F-40D3-AAAA-40106130CA7F}" destId="{2DBEA3D4-ADCE-4C6F-BFF7-5A681891FD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76BD04-2875-4BBD-925E-6674AF99ED3B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CBA56E8C-5343-4265-A1EE-346501314BFE}">
      <dgm:prSet phldrT="[Text]" phldr="1"/>
      <dgm:spPr/>
      <dgm:t>
        <a:bodyPr/>
        <a:lstStyle/>
        <a:p>
          <a:endParaRPr lang="sk-SK"/>
        </a:p>
      </dgm:t>
    </dgm:pt>
    <dgm:pt modelId="{1E042D89-DE68-4C78-81EA-C09BF7BC9DF6}" type="parTrans" cxnId="{F2A845B1-1CB4-48B9-9362-81F8E3B72B5E}">
      <dgm:prSet/>
      <dgm:spPr/>
      <dgm:t>
        <a:bodyPr/>
        <a:lstStyle/>
        <a:p>
          <a:endParaRPr lang="sk-SK"/>
        </a:p>
      </dgm:t>
    </dgm:pt>
    <dgm:pt modelId="{89CFA3FC-ED9C-42D3-A02B-FE73C5FA1D86}" type="sibTrans" cxnId="{F2A845B1-1CB4-48B9-9362-81F8E3B72B5E}">
      <dgm:prSet/>
      <dgm:spPr/>
      <dgm:t>
        <a:bodyPr/>
        <a:lstStyle/>
        <a:p>
          <a:endParaRPr lang="sk-SK"/>
        </a:p>
      </dgm:t>
    </dgm:pt>
    <dgm:pt modelId="{6D067FDB-2630-4F19-A6D7-280540019A6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k-SK" sz="2000" b="1" dirty="0" smtClean="0"/>
            <a:t>Recipročnej rovnice párneho stupňa druhého druhu </a:t>
          </a:r>
          <a:endParaRPr lang="sk-SK" sz="2000" b="1" dirty="0"/>
        </a:p>
      </dgm:t>
    </dgm:pt>
    <dgm:pt modelId="{0107A55B-7094-4463-8439-B76BD61AB236}" type="parTrans" cxnId="{33A0A713-0A6E-4E4E-B332-C99D6E2369C8}">
      <dgm:prSet/>
      <dgm:spPr/>
      <dgm:t>
        <a:bodyPr/>
        <a:lstStyle/>
        <a:p>
          <a:endParaRPr lang="sk-SK"/>
        </a:p>
      </dgm:t>
    </dgm:pt>
    <dgm:pt modelId="{9F13CD49-81D4-45C6-8EFA-35C0466F8270}" type="sibTrans" cxnId="{33A0A713-0A6E-4E4E-B332-C99D6E2369C8}">
      <dgm:prSet/>
      <dgm:spPr/>
      <dgm:t>
        <a:bodyPr/>
        <a:lstStyle/>
        <a:p>
          <a:endParaRPr lang="sk-SK"/>
        </a:p>
      </dgm:t>
    </dgm:pt>
    <dgm:pt modelId="{4E65D9B0-135F-48AD-A961-F3F10723C999}">
      <dgm:prSet phldrT="[Text]" phldr="1"/>
      <dgm:spPr/>
      <dgm:t>
        <a:bodyPr/>
        <a:lstStyle/>
        <a:p>
          <a:endParaRPr lang="sk-SK"/>
        </a:p>
      </dgm:t>
    </dgm:pt>
    <dgm:pt modelId="{1E2E91AE-C1A4-4C14-8B28-E9F0C7DC4E23}" type="parTrans" cxnId="{B271CF2C-1488-4113-9489-194B5810F295}">
      <dgm:prSet/>
      <dgm:spPr/>
      <dgm:t>
        <a:bodyPr/>
        <a:lstStyle/>
        <a:p>
          <a:endParaRPr lang="sk-SK"/>
        </a:p>
      </dgm:t>
    </dgm:pt>
    <dgm:pt modelId="{0340A6A4-DAF7-4E18-B4E5-22AA69272530}" type="sibTrans" cxnId="{B271CF2C-1488-4113-9489-194B5810F295}">
      <dgm:prSet/>
      <dgm:spPr/>
      <dgm:t>
        <a:bodyPr/>
        <a:lstStyle/>
        <a:p>
          <a:endParaRPr lang="sk-SK"/>
        </a:p>
      </dgm:t>
    </dgm:pt>
    <dgm:pt modelId="{33B8CE68-D19D-41D7-ABDB-BB56609E2A9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k-SK" sz="2000" b="1" dirty="0" smtClean="0"/>
            <a:t>Recipročnej rovnice nepárneho </a:t>
          </a:r>
          <a:r>
            <a:rPr lang="sk-SK" sz="2000" b="1" dirty="0" err="1" smtClean="0"/>
            <a:t>supňa</a:t>
          </a:r>
          <a:r>
            <a:rPr lang="sk-SK" sz="2000" b="1" dirty="0" smtClean="0"/>
            <a:t> prvého druhu</a:t>
          </a:r>
          <a:endParaRPr lang="sk-SK" sz="2000" b="1" dirty="0"/>
        </a:p>
      </dgm:t>
    </dgm:pt>
    <dgm:pt modelId="{34663AB0-532A-4BE9-8EB3-48A7E1BBBF4F}" type="parTrans" cxnId="{8DABE6EC-9E73-49BF-946E-8ACF270443DA}">
      <dgm:prSet/>
      <dgm:spPr/>
      <dgm:t>
        <a:bodyPr/>
        <a:lstStyle/>
        <a:p>
          <a:endParaRPr lang="sk-SK"/>
        </a:p>
      </dgm:t>
    </dgm:pt>
    <dgm:pt modelId="{F16F3B1C-9784-415A-828D-CAD82667D5F1}" type="sibTrans" cxnId="{8DABE6EC-9E73-49BF-946E-8ACF270443DA}">
      <dgm:prSet/>
      <dgm:spPr/>
      <dgm:t>
        <a:bodyPr/>
        <a:lstStyle/>
        <a:p>
          <a:endParaRPr lang="sk-SK"/>
        </a:p>
      </dgm:t>
    </dgm:pt>
    <dgm:pt modelId="{7C511914-88DB-4A0B-ABB9-934A50BAD5EF}">
      <dgm:prSet phldrT="[Text]" phldr="1"/>
      <dgm:spPr/>
      <dgm:t>
        <a:bodyPr/>
        <a:lstStyle/>
        <a:p>
          <a:endParaRPr lang="sk-SK"/>
        </a:p>
      </dgm:t>
    </dgm:pt>
    <dgm:pt modelId="{DF385F44-0CA1-40D1-B58C-B0D36E1EBB5E}" type="parTrans" cxnId="{88AC134F-3695-4FC0-B600-CA2D0A804458}">
      <dgm:prSet/>
      <dgm:spPr/>
      <dgm:t>
        <a:bodyPr/>
        <a:lstStyle/>
        <a:p>
          <a:endParaRPr lang="sk-SK"/>
        </a:p>
      </dgm:t>
    </dgm:pt>
    <dgm:pt modelId="{EC912E2E-B6A0-4349-B5E9-E91C403EB5E4}" type="sibTrans" cxnId="{88AC134F-3695-4FC0-B600-CA2D0A804458}">
      <dgm:prSet/>
      <dgm:spPr/>
      <dgm:t>
        <a:bodyPr/>
        <a:lstStyle/>
        <a:p>
          <a:endParaRPr lang="sk-SK"/>
        </a:p>
      </dgm:t>
    </dgm:pt>
    <dgm:pt modelId="{31620DF5-0B10-4EF5-B4CC-27ACA5B8C6E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k-SK" sz="2000" b="1" dirty="0" smtClean="0"/>
            <a:t>Recipročnej rovnice párneho stupňa prvého druhu</a:t>
          </a:r>
          <a:endParaRPr lang="sk-SK" sz="2000" b="1" dirty="0"/>
        </a:p>
      </dgm:t>
    </dgm:pt>
    <dgm:pt modelId="{DE5AF531-63AE-4A9F-87A0-329987BB19B7}" type="parTrans" cxnId="{EB6FD4E5-8140-491E-8FFE-A1D579AFA413}">
      <dgm:prSet/>
      <dgm:spPr/>
      <dgm:t>
        <a:bodyPr/>
        <a:lstStyle/>
        <a:p>
          <a:endParaRPr lang="sk-SK"/>
        </a:p>
      </dgm:t>
    </dgm:pt>
    <dgm:pt modelId="{ECBBC974-4FBA-4781-AD3E-D161B24D831B}" type="sibTrans" cxnId="{EB6FD4E5-8140-491E-8FFE-A1D579AFA413}">
      <dgm:prSet/>
      <dgm:spPr/>
      <dgm:t>
        <a:bodyPr/>
        <a:lstStyle/>
        <a:p>
          <a:endParaRPr lang="sk-SK"/>
        </a:p>
      </dgm:t>
    </dgm:pt>
    <dgm:pt modelId="{64E973D5-F0C3-436C-8BFA-6F3336F13E08}" type="pres">
      <dgm:prSet presAssocID="{C776BD04-2875-4BBD-925E-6674AF99ED3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sk-SK"/>
        </a:p>
      </dgm:t>
    </dgm:pt>
    <dgm:pt modelId="{D516ED30-E554-4340-B4F7-578DCE6C0C3E}" type="pres">
      <dgm:prSet presAssocID="{CBA56E8C-5343-4265-A1EE-346501314BFE}" presName="parenttextcomposite" presStyleCnt="0"/>
      <dgm:spPr/>
    </dgm:pt>
    <dgm:pt modelId="{D9F32F03-A734-4D21-8CB0-AD3251A86DF0}" type="pres">
      <dgm:prSet presAssocID="{CBA56E8C-5343-4265-A1EE-346501314BFE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0588F93-C1E3-4013-861E-CBC75D8754A3}" type="pres">
      <dgm:prSet presAssocID="{CBA56E8C-5343-4265-A1EE-346501314BFE}" presName="composite" presStyleCnt="0"/>
      <dgm:spPr/>
    </dgm:pt>
    <dgm:pt modelId="{023BB77A-7255-4AFC-96C8-8B237EF7F13C}" type="pres">
      <dgm:prSet presAssocID="{CBA56E8C-5343-4265-A1EE-346501314BFE}" presName="chevron1" presStyleLbl="alignNode1" presStyleIdx="0" presStyleCnt="21"/>
      <dgm:spPr/>
    </dgm:pt>
    <dgm:pt modelId="{AED5736A-6DE6-4227-8A0C-99527C0BEBB8}" type="pres">
      <dgm:prSet presAssocID="{CBA56E8C-5343-4265-A1EE-346501314BFE}" presName="chevron2" presStyleLbl="alignNode1" presStyleIdx="1" presStyleCnt="21"/>
      <dgm:spPr/>
    </dgm:pt>
    <dgm:pt modelId="{C64A5DB4-8DBA-4314-9BB4-F154D9F25C3B}" type="pres">
      <dgm:prSet presAssocID="{CBA56E8C-5343-4265-A1EE-346501314BFE}" presName="chevron3" presStyleLbl="alignNode1" presStyleIdx="2" presStyleCnt="21"/>
      <dgm:spPr/>
    </dgm:pt>
    <dgm:pt modelId="{08DC833D-0B1A-40BB-BD61-0791BBB2A1A3}" type="pres">
      <dgm:prSet presAssocID="{CBA56E8C-5343-4265-A1EE-346501314BFE}" presName="chevron4" presStyleLbl="alignNode1" presStyleIdx="3" presStyleCnt="21"/>
      <dgm:spPr/>
    </dgm:pt>
    <dgm:pt modelId="{FD919BB4-5D14-463D-A8E9-47A3B877F26A}" type="pres">
      <dgm:prSet presAssocID="{CBA56E8C-5343-4265-A1EE-346501314BFE}" presName="chevron5" presStyleLbl="alignNode1" presStyleIdx="4" presStyleCnt="21"/>
      <dgm:spPr/>
    </dgm:pt>
    <dgm:pt modelId="{9EDC496D-D2F2-4AB1-AE9A-38D8BBA3BFCC}" type="pres">
      <dgm:prSet presAssocID="{CBA56E8C-5343-4265-A1EE-346501314BFE}" presName="chevron6" presStyleLbl="alignNode1" presStyleIdx="5" presStyleCnt="21"/>
      <dgm:spPr/>
    </dgm:pt>
    <dgm:pt modelId="{318128DC-9431-4718-9753-A59AE488DA89}" type="pres">
      <dgm:prSet presAssocID="{CBA56E8C-5343-4265-A1EE-346501314BFE}" presName="chevron7" presStyleLbl="alignNode1" presStyleIdx="6" presStyleCnt="21"/>
      <dgm:spPr/>
    </dgm:pt>
    <dgm:pt modelId="{0940CB0C-64C5-4C8A-B72B-0F104267662B}" type="pres">
      <dgm:prSet presAssocID="{CBA56E8C-5343-4265-A1EE-346501314BFE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5FFCF70-2777-44CF-8326-628902DCD1CA}" type="pres">
      <dgm:prSet presAssocID="{89CFA3FC-ED9C-42D3-A02B-FE73C5FA1D86}" presName="sibTrans" presStyleCnt="0"/>
      <dgm:spPr/>
    </dgm:pt>
    <dgm:pt modelId="{806A42F9-7376-4BDD-8179-44CF1CBD8EBD}" type="pres">
      <dgm:prSet presAssocID="{4E65D9B0-135F-48AD-A961-F3F10723C999}" presName="parenttextcomposite" presStyleCnt="0"/>
      <dgm:spPr/>
    </dgm:pt>
    <dgm:pt modelId="{7A0AA37C-1F73-4411-95B2-B2E2CFC4ED5C}" type="pres">
      <dgm:prSet presAssocID="{4E65D9B0-135F-48AD-A961-F3F10723C999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26C370D-870C-4B97-B723-326A03B58700}" type="pres">
      <dgm:prSet presAssocID="{4E65D9B0-135F-48AD-A961-F3F10723C999}" presName="composite" presStyleCnt="0"/>
      <dgm:spPr/>
    </dgm:pt>
    <dgm:pt modelId="{A6538426-323C-4EC6-9D12-F729FB5628A5}" type="pres">
      <dgm:prSet presAssocID="{4E65D9B0-135F-48AD-A961-F3F10723C999}" presName="chevron1" presStyleLbl="alignNode1" presStyleIdx="7" presStyleCnt="21"/>
      <dgm:spPr/>
    </dgm:pt>
    <dgm:pt modelId="{3AF41A5A-3259-4EE3-86BE-7622EF7ED860}" type="pres">
      <dgm:prSet presAssocID="{4E65D9B0-135F-48AD-A961-F3F10723C999}" presName="chevron2" presStyleLbl="alignNode1" presStyleIdx="8" presStyleCnt="21"/>
      <dgm:spPr/>
    </dgm:pt>
    <dgm:pt modelId="{8397C976-2CD7-433B-AFC3-43EC2ABF6546}" type="pres">
      <dgm:prSet presAssocID="{4E65D9B0-135F-48AD-A961-F3F10723C999}" presName="chevron3" presStyleLbl="alignNode1" presStyleIdx="9" presStyleCnt="21"/>
      <dgm:spPr/>
    </dgm:pt>
    <dgm:pt modelId="{29D20F73-D129-4F78-818E-C6A7C0DA007E}" type="pres">
      <dgm:prSet presAssocID="{4E65D9B0-135F-48AD-A961-F3F10723C999}" presName="chevron4" presStyleLbl="alignNode1" presStyleIdx="10" presStyleCnt="21"/>
      <dgm:spPr/>
    </dgm:pt>
    <dgm:pt modelId="{CD44BF29-3217-444E-BACC-00DE783EB20B}" type="pres">
      <dgm:prSet presAssocID="{4E65D9B0-135F-48AD-A961-F3F10723C999}" presName="chevron5" presStyleLbl="alignNode1" presStyleIdx="11" presStyleCnt="21"/>
      <dgm:spPr/>
    </dgm:pt>
    <dgm:pt modelId="{AB966648-4D4E-4775-ACA5-49B6C02433EE}" type="pres">
      <dgm:prSet presAssocID="{4E65D9B0-135F-48AD-A961-F3F10723C999}" presName="chevron6" presStyleLbl="alignNode1" presStyleIdx="12" presStyleCnt="21"/>
      <dgm:spPr/>
    </dgm:pt>
    <dgm:pt modelId="{28AC2A79-C0AC-4985-9B1D-B4822CAF62A3}" type="pres">
      <dgm:prSet presAssocID="{4E65D9B0-135F-48AD-A961-F3F10723C999}" presName="chevron7" presStyleLbl="alignNode1" presStyleIdx="13" presStyleCnt="21"/>
      <dgm:spPr/>
    </dgm:pt>
    <dgm:pt modelId="{A99083AE-9271-4B8B-8FCB-2F76F113CF59}" type="pres">
      <dgm:prSet presAssocID="{4E65D9B0-135F-48AD-A961-F3F10723C999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4606D7E-5DF2-4A54-B979-6B3FB9E10BF6}" type="pres">
      <dgm:prSet presAssocID="{0340A6A4-DAF7-4E18-B4E5-22AA69272530}" presName="sibTrans" presStyleCnt="0"/>
      <dgm:spPr/>
    </dgm:pt>
    <dgm:pt modelId="{0BE5899B-773A-4F40-86AB-4DE95549C8C0}" type="pres">
      <dgm:prSet presAssocID="{7C511914-88DB-4A0B-ABB9-934A50BAD5EF}" presName="parenttextcomposite" presStyleCnt="0"/>
      <dgm:spPr/>
    </dgm:pt>
    <dgm:pt modelId="{8CD17926-1060-410D-983A-C073A238828F}" type="pres">
      <dgm:prSet presAssocID="{7C511914-88DB-4A0B-ABB9-934A50BAD5EF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58E6809-7FA5-4763-A25C-5E660B92A293}" type="pres">
      <dgm:prSet presAssocID="{7C511914-88DB-4A0B-ABB9-934A50BAD5EF}" presName="composite" presStyleCnt="0"/>
      <dgm:spPr/>
    </dgm:pt>
    <dgm:pt modelId="{47B32784-82B2-4F70-A772-F09EC44D3F27}" type="pres">
      <dgm:prSet presAssocID="{7C511914-88DB-4A0B-ABB9-934A50BAD5EF}" presName="chevron1" presStyleLbl="alignNode1" presStyleIdx="14" presStyleCnt="21"/>
      <dgm:spPr/>
    </dgm:pt>
    <dgm:pt modelId="{7F7E27AB-9FDF-4E05-8218-DACED4F206A3}" type="pres">
      <dgm:prSet presAssocID="{7C511914-88DB-4A0B-ABB9-934A50BAD5EF}" presName="chevron2" presStyleLbl="alignNode1" presStyleIdx="15" presStyleCnt="21"/>
      <dgm:spPr/>
    </dgm:pt>
    <dgm:pt modelId="{C7CCC97F-8662-4280-8568-438E827EF181}" type="pres">
      <dgm:prSet presAssocID="{7C511914-88DB-4A0B-ABB9-934A50BAD5EF}" presName="chevron3" presStyleLbl="alignNode1" presStyleIdx="16" presStyleCnt="21"/>
      <dgm:spPr/>
    </dgm:pt>
    <dgm:pt modelId="{860006AE-224B-4C7A-A95A-4DECE215A6A8}" type="pres">
      <dgm:prSet presAssocID="{7C511914-88DB-4A0B-ABB9-934A50BAD5EF}" presName="chevron4" presStyleLbl="alignNode1" presStyleIdx="17" presStyleCnt="21"/>
      <dgm:spPr/>
    </dgm:pt>
    <dgm:pt modelId="{03F32E6E-D6B7-4B2F-9985-9FAE364CEFD0}" type="pres">
      <dgm:prSet presAssocID="{7C511914-88DB-4A0B-ABB9-934A50BAD5EF}" presName="chevron5" presStyleLbl="alignNode1" presStyleIdx="18" presStyleCnt="21"/>
      <dgm:spPr/>
    </dgm:pt>
    <dgm:pt modelId="{6B829B01-F661-46ED-A482-F64A11981ADE}" type="pres">
      <dgm:prSet presAssocID="{7C511914-88DB-4A0B-ABB9-934A50BAD5EF}" presName="chevron6" presStyleLbl="alignNode1" presStyleIdx="19" presStyleCnt="21"/>
      <dgm:spPr/>
    </dgm:pt>
    <dgm:pt modelId="{1D8BA575-7E28-4554-BE54-E110267E9A1A}" type="pres">
      <dgm:prSet presAssocID="{7C511914-88DB-4A0B-ABB9-934A50BAD5EF}" presName="chevron7" presStyleLbl="alignNode1" presStyleIdx="20" presStyleCnt="21"/>
      <dgm:spPr/>
    </dgm:pt>
    <dgm:pt modelId="{1C90A799-8ABC-40BA-AEF4-55BD608ED67F}" type="pres">
      <dgm:prSet presAssocID="{7C511914-88DB-4A0B-ABB9-934A50BAD5EF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6E77449-C597-4D42-9640-4CFA6D123E04}" type="presOf" srcId="{7C511914-88DB-4A0B-ABB9-934A50BAD5EF}" destId="{8CD17926-1060-410D-983A-C073A238828F}" srcOrd="0" destOrd="0" presId="urn:microsoft.com/office/officeart/2008/layout/VerticalAccentList"/>
    <dgm:cxn modelId="{8DABE6EC-9E73-49BF-946E-8ACF270443DA}" srcId="{4E65D9B0-135F-48AD-A961-F3F10723C999}" destId="{33B8CE68-D19D-41D7-ABDB-BB56609E2A9D}" srcOrd="0" destOrd="0" parTransId="{34663AB0-532A-4BE9-8EB3-48A7E1BBBF4F}" sibTransId="{F16F3B1C-9784-415A-828D-CAD82667D5F1}"/>
    <dgm:cxn modelId="{F2A845B1-1CB4-48B9-9362-81F8E3B72B5E}" srcId="{C776BD04-2875-4BBD-925E-6674AF99ED3B}" destId="{CBA56E8C-5343-4265-A1EE-346501314BFE}" srcOrd="0" destOrd="0" parTransId="{1E042D89-DE68-4C78-81EA-C09BF7BC9DF6}" sibTransId="{89CFA3FC-ED9C-42D3-A02B-FE73C5FA1D86}"/>
    <dgm:cxn modelId="{B271CF2C-1488-4113-9489-194B5810F295}" srcId="{C776BD04-2875-4BBD-925E-6674AF99ED3B}" destId="{4E65D9B0-135F-48AD-A961-F3F10723C999}" srcOrd="1" destOrd="0" parTransId="{1E2E91AE-C1A4-4C14-8B28-E9F0C7DC4E23}" sibTransId="{0340A6A4-DAF7-4E18-B4E5-22AA69272530}"/>
    <dgm:cxn modelId="{DF6E051A-55DB-4391-8B1C-4E301B0C9DA6}" type="presOf" srcId="{33B8CE68-D19D-41D7-ABDB-BB56609E2A9D}" destId="{A99083AE-9271-4B8B-8FCB-2F76F113CF59}" srcOrd="0" destOrd="0" presId="urn:microsoft.com/office/officeart/2008/layout/VerticalAccentList"/>
    <dgm:cxn modelId="{EB6FD4E5-8140-491E-8FFE-A1D579AFA413}" srcId="{7C511914-88DB-4A0B-ABB9-934A50BAD5EF}" destId="{31620DF5-0B10-4EF5-B4CC-27ACA5B8C6E6}" srcOrd="0" destOrd="0" parTransId="{DE5AF531-63AE-4A9F-87A0-329987BB19B7}" sibTransId="{ECBBC974-4FBA-4781-AD3E-D161B24D831B}"/>
    <dgm:cxn modelId="{25F56B56-16EA-45C1-921B-3EEA38256AA2}" type="presOf" srcId="{CBA56E8C-5343-4265-A1EE-346501314BFE}" destId="{D9F32F03-A734-4D21-8CB0-AD3251A86DF0}" srcOrd="0" destOrd="0" presId="urn:microsoft.com/office/officeart/2008/layout/VerticalAccentList"/>
    <dgm:cxn modelId="{D28F3852-F9F6-42E7-BD33-EA50B7A4D9F4}" type="presOf" srcId="{6D067FDB-2630-4F19-A6D7-280540019A68}" destId="{0940CB0C-64C5-4C8A-B72B-0F104267662B}" srcOrd="0" destOrd="0" presId="urn:microsoft.com/office/officeart/2008/layout/VerticalAccentList"/>
    <dgm:cxn modelId="{F3FF5806-A56C-4AA6-B180-1F84108323E6}" type="presOf" srcId="{4E65D9B0-135F-48AD-A961-F3F10723C999}" destId="{7A0AA37C-1F73-4411-95B2-B2E2CFC4ED5C}" srcOrd="0" destOrd="0" presId="urn:microsoft.com/office/officeart/2008/layout/VerticalAccentList"/>
    <dgm:cxn modelId="{BF09A406-EC5E-478F-9638-38073C3CCA72}" type="presOf" srcId="{C776BD04-2875-4BBD-925E-6674AF99ED3B}" destId="{64E973D5-F0C3-436C-8BFA-6F3336F13E08}" srcOrd="0" destOrd="0" presId="urn:microsoft.com/office/officeart/2008/layout/VerticalAccentList"/>
    <dgm:cxn modelId="{33A0A713-0A6E-4E4E-B332-C99D6E2369C8}" srcId="{CBA56E8C-5343-4265-A1EE-346501314BFE}" destId="{6D067FDB-2630-4F19-A6D7-280540019A68}" srcOrd="0" destOrd="0" parTransId="{0107A55B-7094-4463-8439-B76BD61AB236}" sibTransId="{9F13CD49-81D4-45C6-8EFA-35C0466F8270}"/>
    <dgm:cxn modelId="{2BBA50F3-83E0-4933-8323-54F21B6E639D}" type="presOf" srcId="{31620DF5-0B10-4EF5-B4CC-27ACA5B8C6E6}" destId="{1C90A799-8ABC-40BA-AEF4-55BD608ED67F}" srcOrd="0" destOrd="0" presId="urn:microsoft.com/office/officeart/2008/layout/VerticalAccentList"/>
    <dgm:cxn modelId="{88AC134F-3695-4FC0-B600-CA2D0A804458}" srcId="{C776BD04-2875-4BBD-925E-6674AF99ED3B}" destId="{7C511914-88DB-4A0B-ABB9-934A50BAD5EF}" srcOrd="2" destOrd="0" parTransId="{DF385F44-0CA1-40D1-B58C-B0D36E1EBB5E}" sibTransId="{EC912E2E-B6A0-4349-B5E9-E91C403EB5E4}"/>
    <dgm:cxn modelId="{5F8595B1-755A-4C22-B0CC-69D33B96EDD5}" type="presParOf" srcId="{64E973D5-F0C3-436C-8BFA-6F3336F13E08}" destId="{D516ED30-E554-4340-B4F7-578DCE6C0C3E}" srcOrd="0" destOrd="0" presId="urn:microsoft.com/office/officeart/2008/layout/VerticalAccentList"/>
    <dgm:cxn modelId="{017EE51E-52C1-4F0C-A282-316AA7D61CA9}" type="presParOf" srcId="{D516ED30-E554-4340-B4F7-578DCE6C0C3E}" destId="{D9F32F03-A734-4D21-8CB0-AD3251A86DF0}" srcOrd="0" destOrd="0" presId="urn:microsoft.com/office/officeart/2008/layout/VerticalAccentList"/>
    <dgm:cxn modelId="{71C4992B-85F6-468D-A254-8CC7524C9501}" type="presParOf" srcId="{64E973D5-F0C3-436C-8BFA-6F3336F13E08}" destId="{C0588F93-C1E3-4013-861E-CBC75D8754A3}" srcOrd="1" destOrd="0" presId="urn:microsoft.com/office/officeart/2008/layout/VerticalAccentList"/>
    <dgm:cxn modelId="{71142B19-C1F2-464B-B667-0E67C68BA6F2}" type="presParOf" srcId="{C0588F93-C1E3-4013-861E-CBC75D8754A3}" destId="{023BB77A-7255-4AFC-96C8-8B237EF7F13C}" srcOrd="0" destOrd="0" presId="urn:microsoft.com/office/officeart/2008/layout/VerticalAccentList"/>
    <dgm:cxn modelId="{362D39A3-BD22-4CD2-8086-84D9F4F8A28E}" type="presParOf" srcId="{C0588F93-C1E3-4013-861E-CBC75D8754A3}" destId="{AED5736A-6DE6-4227-8A0C-99527C0BEBB8}" srcOrd="1" destOrd="0" presId="urn:microsoft.com/office/officeart/2008/layout/VerticalAccentList"/>
    <dgm:cxn modelId="{BD805F2F-185E-47F0-BC08-7267B16ABADC}" type="presParOf" srcId="{C0588F93-C1E3-4013-861E-CBC75D8754A3}" destId="{C64A5DB4-8DBA-4314-9BB4-F154D9F25C3B}" srcOrd="2" destOrd="0" presId="urn:microsoft.com/office/officeart/2008/layout/VerticalAccentList"/>
    <dgm:cxn modelId="{42E88C19-D02F-46DD-93BF-27081472B8C4}" type="presParOf" srcId="{C0588F93-C1E3-4013-861E-CBC75D8754A3}" destId="{08DC833D-0B1A-40BB-BD61-0791BBB2A1A3}" srcOrd="3" destOrd="0" presId="urn:microsoft.com/office/officeart/2008/layout/VerticalAccentList"/>
    <dgm:cxn modelId="{ACEC3369-C1C8-459B-B0B8-4A4E6FD2752C}" type="presParOf" srcId="{C0588F93-C1E3-4013-861E-CBC75D8754A3}" destId="{FD919BB4-5D14-463D-A8E9-47A3B877F26A}" srcOrd="4" destOrd="0" presId="urn:microsoft.com/office/officeart/2008/layout/VerticalAccentList"/>
    <dgm:cxn modelId="{E94A5EC0-278D-4BB2-A6ED-2DE74EB7E632}" type="presParOf" srcId="{C0588F93-C1E3-4013-861E-CBC75D8754A3}" destId="{9EDC496D-D2F2-4AB1-AE9A-38D8BBA3BFCC}" srcOrd="5" destOrd="0" presId="urn:microsoft.com/office/officeart/2008/layout/VerticalAccentList"/>
    <dgm:cxn modelId="{1D0CA4BE-8F87-4F52-A6F8-85531046E635}" type="presParOf" srcId="{C0588F93-C1E3-4013-861E-CBC75D8754A3}" destId="{318128DC-9431-4718-9753-A59AE488DA89}" srcOrd="6" destOrd="0" presId="urn:microsoft.com/office/officeart/2008/layout/VerticalAccentList"/>
    <dgm:cxn modelId="{8CEE43ED-091B-49F5-97B6-8B6B894ABFD2}" type="presParOf" srcId="{C0588F93-C1E3-4013-861E-CBC75D8754A3}" destId="{0940CB0C-64C5-4C8A-B72B-0F104267662B}" srcOrd="7" destOrd="0" presId="urn:microsoft.com/office/officeart/2008/layout/VerticalAccentList"/>
    <dgm:cxn modelId="{49DAABBB-C55C-4842-9DC7-1780691223ED}" type="presParOf" srcId="{64E973D5-F0C3-436C-8BFA-6F3336F13E08}" destId="{45FFCF70-2777-44CF-8326-628902DCD1CA}" srcOrd="2" destOrd="0" presId="urn:microsoft.com/office/officeart/2008/layout/VerticalAccentList"/>
    <dgm:cxn modelId="{36E46511-2A2F-423C-BD05-0365D0FB59E4}" type="presParOf" srcId="{64E973D5-F0C3-436C-8BFA-6F3336F13E08}" destId="{806A42F9-7376-4BDD-8179-44CF1CBD8EBD}" srcOrd="3" destOrd="0" presId="urn:microsoft.com/office/officeart/2008/layout/VerticalAccentList"/>
    <dgm:cxn modelId="{169BB415-98EA-4E13-9490-F99013D99A12}" type="presParOf" srcId="{806A42F9-7376-4BDD-8179-44CF1CBD8EBD}" destId="{7A0AA37C-1F73-4411-95B2-B2E2CFC4ED5C}" srcOrd="0" destOrd="0" presId="urn:microsoft.com/office/officeart/2008/layout/VerticalAccentList"/>
    <dgm:cxn modelId="{B286675A-3480-42B6-B49C-327B3AAFFABB}" type="presParOf" srcId="{64E973D5-F0C3-436C-8BFA-6F3336F13E08}" destId="{D26C370D-870C-4B97-B723-326A03B58700}" srcOrd="4" destOrd="0" presId="urn:microsoft.com/office/officeart/2008/layout/VerticalAccentList"/>
    <dgm:cxn modelId="{99D0DA51-2EA8-47BC-906E-4158E0C70802}" type="presParOf" srcId="{D26C370D-870C-4B97-B723-326A03B58700}" destId="{A6538426-323C-4EC6-9D12-F729FB5628A5}" srcOrd="0" destOrd="0" presId="urn:microsoft.com/office/officeart/2008/layout/VerticalAccentList"/>
    <dgm:cxn modelId="{EADA280A-CCD8-4D4E-B14E-67F49041C648}" type="presParOf" srcId="{D26C370D-870C-4B97-B723-326A03B58700}" destId="{3AF41A5A-3259-4EE3-86BE-7622EF7ED860}" srcOrd="1" destOrd="0" presId="urn:microsoft.com/office/officeart/2008/layout/VerticalAccentList"/>
    <dgm:cxn modelId="{69C5A3A3-12B5-4065-8056-A0C7196194FC}" type="presParOf" srcId="{D26C370D-870C-4B97-B723-326A03B58700}" destId="{8397C976-2CD7-433B-AFC3-43EC2ABF6546}" srcOrd="2" destOrd="0" presId="urn:microsoft.com/office/officeart/2008/layout/VerticalAccentList"/>
    <dgm:cxn modelId="{F6066EFF-0FFE-40B6-BDA3-1B229AEB8B27}" type="presParOf" srcId="{D26C370D-870C-4B97-B723-326A03B58700}" destId="{29D20F73-D129-4F78-818E-C6A7C0DA007E}" srcOrd="3" destOrd="0" presId="urn:microsoft.com/office/officeart/2008/layout/VerticalAccentList"/>
    <dgm:cxn modelId="{3F63B46D-1133-409D-8F3B-6CCB84C638EC}" type="presParOf" srcId="{D26C370D-870C-4B97-B723-326A03B58700}" destId="{CD44BF29-3217-444E-BACC-00DE783EB20B}" srcOrd="4" destOrd="0" presId="urn:microsoft.com/office/officeart/2008/layout/VerticalAccentList"/>
    <dgm:cxn modelId="{932437D1-7C91-4F03-B105-6FAF4515534E}" type="presParOf" srcId="{D26C370D-870C-4B97-B723-326A03B58700}" destId="{AB966648-4D4E-4775-ACA5-49B6C02433EE}" srcOrd="5" destOrd="0" presId="urn:microsoft.com/office/officeart/2008/layout/VerticalAccentList"/>
    <dgm:cxn modelId="{B0DCFA45-C29D-474D-BFDA-81E09195A850}" type="presParOf" srcId="{D26C370D-870C-4B97-B723-326A03B58700}" destId="{28AC2A79-C0AC-4985-9B1D-B4822CAF62A3}" srcOrd="6" destOrd="0" presId="urn:microsoft.com/office/officeart/2008/layout/VerticalAccentList"/>
    <dgm:cxn modelId="{EA0B5046-4BE6-4592-A2AC-632319B5E829}" type="presParOf" srcId="{D26C370D-870C-4B97-B723-326A03B58700}" destId="{A99083AE-9271-4B8B-8FCB-2F76F113CF59}" srcOrd="7" destOrd="0" presId="urn:microsoft.com/office/officeart/2008/layout/VerticalAccentList"/>
    <dgm:cxn modelId="{324FD217-760F-41DC-AEAD-A7F61E6325C5}" type="presParOf" srcId="{64E973D5-F0C3-436C-8BFA-6F3336F13E08}" destId="{14606D7E-5DF2-4A54-B979-6B3FB9E10BF6}" srcOrd="5" destOrd="0" presId="urn:microsoft.com/office/officeart/2008/layout/VerticalAccentList"/>
    <dgm:cxn modelId="{69886A5A-5C3F-4CED-841C-199A043D19BA}" type="presParOf" srcId="{64E973D5-F0C3-436C-8BFA-6F3336F13E08}" destId="{0BE5899B-773A-4F40-86AB-4DE95549C8C0}" srcOrd="6" destOrd="0" presId="urn:microsoft.com/office/officeart/2008/layout/VerticalAccentList"/>
    <dgm:cxn modelId="{9DCBD624-8F77-4A58-BB82-95D77012F945}" type="presParOf" srcId="{0BE5899B-773A-4F40-86AB-4DE95549C8C0}" destId="{8CD17926-1060-410D-983A-C073A238828F}" srcOrd="0" destOrd="0" presId="urn:microsoft.com/office/officeart/2008/layout/VerticalAccentList"/>
    <dgm:cxn modelId="{94FEBCA9-9EB4-4AAF-B35D-F7306A0901BE}" type="presParOf" srcId="{64E973D5-F0C3-436C-8BFA-6F3336F13E08}" destId="{258E6809-7FA5-4763-A25C-5E660B92A293}" srcOrd="7" destOrd="0" presId="urn:microsoft.com/office/officeart/2008/layout/VerticalAccentList"/>
    <dgm:cxn modelId="{A845BD1A-4689-46AC-B8BC-08D309D69DC3}" type="presParOf" srcId="{258E6809-7FA5-4763-A25C-5E660B92A293}" destId="{47B32784-82B2-4F70-A772-F09EC44D3F27}" srcOrd="0" destOrd="0" presId="urn:microsoft.com/office/officeart/2008/layout/VerticalAccentList"/>
    <dgm:cxn modelId="{872413B2-50F6-45DB-A47E-A0892549FA6A}" type="presParOf" srcId="{258E6809-7FA5-4763-A25C-5E660B92A293}" destId="{7F7E27AB-9FDF-4E05-8218-DACED4F206A3}" srcOrd="1" destOrd="0" presId="urn:microsoft.com/office/officeart/2008/layout/VerticalAccentList"/>
    <dgm:cxn modelId="{7F4C758C-9768-4EAC-BA70-314DE0B52CFF}" type="presParOf" srcId="{258E6809-7FA5-4763-A25C-5E660B92A293}" destId="{C7CCC97F-8662-4280-8568-438E827EF181}" srcOrd="2" destOrd="0" presId="urn:microsoft.com/office/officeart/2008/layout/VerticalAccentList"/>
    <dgm:cxn modelId="{2870A6B5-4A67-4398-9F1D-F350327147AD}" type="presParOf" srcId="{258E6809-7FA5-4763-A25C-5E660B92A293}" destId="{860006AE-224B-4C7A-A95A-4DECE215A6A8}" srcOrd="3" destOrd="0" presId="urn:microsoft.com/office/officeart/2008/layout/VerticalAccentList"/>
    <dgm:cxn modelId="{BA5A048C-ED20-47C8-89D2-B33D4650E00D}" type="presParOf" srcId="{258E6809-7FA5-4763-A25C-5E660B92A293}" destId="{03F32E6E-D6B7-4B2F-9985-9FAE364CEFD0}" srcOrd="4" destOrd="0" presId="urn:microsoft.com/office/officeart/2008/layout/VerticalAccentList"/>
    <dgm:cxn modelId="{FB86A48F-8C61-406B-8F2D-8369C597B78C}" type="presParOf" srcId="{258E6809-7FA5-4763-A25C-5E660B92A293}" destId="{6B829B01-F661-46ED-A482-F64A11981ADE}" srcOrd="5" destOrd="0" presId="urn:microsoft.com/office/officeart/2008/layout/VerticalAccentList"/>
    <dgm:cxn modelId="{86988DA1-9871-4086-B4E8-00A8FA7B7A6B}" type="presParOf" srcId="{258E6809-7FA5-4763-A25C-5E660B92A293}" destId="{1D8BA575-7E28-4554-BE54-E110267E9A1A}" srcOrd="6" destOrd="0" presId="urn:microsoft.com/office/officeart/2008/layout/VerticalAccentList"/>
    <dgm:cxn modelId="{CD8D199D-4DBB-42EA-83FF-D1B2219CA1D2}" type="presParOf" srcId="{258E6809-7FA5-4763-A25C-5E660B92A293}" destId="{1C90A799-8ABC-40BA-AEF4-55BD608ED67F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BF8DF-A891-4F94-BA77-879308C1B7F6}">
      <dsp:nvSpPr>
        <dsp:cNvPr id="0" name=""/>
        <dsp:cNvSpPr/>
      </dsp:nvSpPr>
      <dsp:spPr>
        <a:xfrm>
          <a:off x="2736306" y="360040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- 2x+3=0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2736306" y="360040"/>
        <a:ext cx="2490774" cy="1494464"/>
      </dsp:txXfrm>
    </dsp:sp>
    <dsp:sp modelId="{7B7C12BB-F080-4CF3-B7EA-72ABD675B2EA}">
      <dsp:nvSpPr>
        <dsp:cNvPr id="0" name=""/>
        <dsp:cNvSpPr/>
      </dsp:nvSpPr>
      <dsp:spPr>
        <a:xfrm>
          <a:off x="144007" y="2016221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-2x+3=0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144007" y="2016221"/>
        <a:ext cx="2490774" cy="1494464"/>
      </dsp:txXfrm>
    </dsp:sp>
    <dsp:sp modelId="{FE0C02C1-5B55-42C8-A7E3-56B66E3121E1}">
      <dsp:nvSpPr>
        <dsp:cNvPr id="0" name=""/>
        <dsp:cNvSpPr/>
      </dsp:nvSpPr>
      <dsp:spPr>
        <a:xfrm>
          <a:off x="144007" y="360035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144007" y="360035"/>
        <a:ext cx="2490774" cy="1494464"/>
      </dsp:txXfrm>
    </dsp:sp>
    <dsp:sp modelId="{99337C69-F990-4135-9DCA-7C5C6CEC1BD4}">
      <dsp:nvSpPr>
        <dsp:cNvPr id="0" name=""/>
        <dsp:cNvSpPr/>
      </dsp:nvSpPr>
      <dsp:spPr>
        <a:xfrm>
          <a:off x="2740490" y="2034882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- 2x+3=0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2740490" y="2034882"/>
        <a:ext cx="2490774" cy="1494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BF8DF-A891-4F94-BA77-879308C1B7F6}">
      <dsp:nvSpPr>
        <dsp:cNvPr id="0" name=""/>
        <dsp:cNvSpPr/>
      </dsp:nvSpPr>
      <dsp:spPr>
        <a:xfrm>
          <a:off x="2736306" y="360040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- 2x+3=0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2736306" y="360040"/>
        <a:ext cx="2490774" cy="1494464"/>
      </dsp:txXfrm>
    </dsp:sp>
    <dsp:sp modelId="{E645EFF2-3594-4D8F-89CC-5D0C30CB7262}">
      <dsp:nvSpPr>
        <dsp:cNvPr id="0" name=""/>
        <dsp:cNvSpPr/>
      </dsp:nvSpPr>
      <dsp:spPr>
        <a:xfrm>
          <a:off x="2741129" y="2069783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+2x-3=0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2741129" y="2069783"/>
        <a:ext cx="2490774" cy="1494464"/>
      </dsp:txXfrm>
    </dsp:sp>
    <dsp:sp modelId="{8FA058F1-2CFC-4A39-8E09-8B56546D8667}">
      <dsp:nvSpPr>
        <dsp:cNvPr id="0" name=""/>
        <dsp:cNvSpPr/>
      </dsp:nvSpPr>
      <dsp:spPr>
        <a:xfrm>
          <a:off x="638" y="2048526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+2x-3=0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638" y="2048526"/>
        <a:ext cx="2490774" cy="1494464"/>
      </dsp:txXfrm>
    </dsp:sp>
    <dsp:sp modelId="{45D21FA1-64C4-4CDF-BEC8-194DA5E058E6}">
      <dsp:nvSpPr>
        <dsp:cNvPr id="0" name=""/>
        <dsp:cNvSpPr/>
      </dsp:nvSpPr>
      <dsp:spPr>
        <a:xfrm>
          <a:off x="0" y="370481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+2x-3=0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0" y="370481"/>
        <a:ext cx="2490774" cy="1494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F37B2-9A53-4809-A530-8A3942A6EB81}">
      <dsp:nvSpPr>
        <dsp:cNvPr id="0" name=""/>
        <dsp:cNvSpPr/>
      </dsp:nvSpPr>
      <dsp:spPr>
        <a:xfrm>
          <a:off x="662" y="201567"/>
          <a:ext cx="2582352" cy="1549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+2x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-x+3=0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662" y="201567"/>
        <a:ext cx="2582352" cy="1549411"/>
      </dsp:txXfrm>
    </dsp:sp>
    <dsp:sp modelId="{76DA7AF9-3AEC-4094-8C86-F87621552426}">
      <dsp:nvSpPr>
        <dsp:cNvPr id="0" name=""/>
        <dsp:cNvSpPr/>
      </dsp:nvSpPr>
      <dsp:spPr>
        <a:xfrm>
          <a:off x="2841249" y="201567"/>
          <a:ext cx="2582352" cy="1549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- 2x+3=0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2841249" y="201567"/>
        <a:ext cx="2582352" cy="1549411"/>
      </dsp:txXfrm>
    </dsp:sp>
    <dsp:sp modelId="{C046752D-49F7-47C8-9895-7947253C31C4}">
      <dsp:nvSpPr>
        <dsp:cNvPr id="0" name=""/>
        <dsp:cNvSpPr/>
      </dsp:nvSpPr>
      <dsp:spPr>
        <a:xfrm>
          <a:off x="662" y="2009213"/>
          <a:ext cx="2582352" cy="1549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-2x+3=0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662" y="2009213"/>
        <a:ext cx="2582352" cy="1549411"/>
      </dsp:txXfrm>
    </dsp:sp>
    <dsp:sp modelId="{17EF4B31-CF32-4C07-92E1-BE64FB543AAB}">
      <dsp:nvSpPr>
        <dsp:cNvPr id="0" name=""/>
        <dsp:cNvSpPr/>
      </dsp:nvSpPr>
      <dsp:spPr>
        <a:xfrm>
          <a:off x="2841249" y="2009213"/>
          <a:ext cx="2582352" cy="1549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- 2x+3=0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2841249" y="2009213"/>
        <a:ext cx="2582352" cy="15494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C12BB-F080-4CF3-B7EA-72ABD675B2EA}">
      <dsp:nvSpPr>
        <dsp:cNvPr id="0" name=""/>
        <dsp:cNvSpPr/>
      </dsp:nvSpPr>
      <dsp:spPr>
        <a:xfrm>
          <a:off x="0" y="2016221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-2x+3=0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0" y="2016221"/>
        <a:ext cx="2490774" cy="1494464"/>
      </dsp:txXfrm>
    </dsp:sp>
    <dsp:sp modelId="{156BD5B6-7603-4B0B-85FD-0AB74B69DA71}">
      <dsp:nvSpPr>
        <dsp:cNvPr id="0" name=""/>
        <dsp:cNvSpPr/>
      </dsp:nvSpPr>
      <dsp:spPr>
        <a:xfrm>
          <a:off x="2741129" y="239272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+x-3=0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2741129" y="239272"/>
        <a:ext cx="2490774" cy="1494464"/>
      </dsp:txXfrm>
    </dsp:sp>
    <dsp:sp modelId="{63BD281E-7963-40EF-A661-4AC25CC57BE5}">
      <dsp:nvSpPr>
        <dsp:cNvPr id="0" name=""/>
        <dsp:cNvSpPr/>
      </dsp:nvSpPr>
      <dsp:spPr>
        <a:xfrm>
          <a:off x="0" y="248324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4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+2x-3=0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0" y="248324"/>
        <a:ext cx="2490774" cy="1494464"/>
      </dsp:txXfrm>
    </dsp:sp>
    <dsp:sp modelId="{99337C69-F990-4135-9DCA-7C5C6CEC1BD4}">
      <dsp:nvSpPr>
        <dsp:cNvPr id="0" name=""/>
        <dsp:cNvSpPr/>
      </dsp:nvSpPr>
      <dsp:spPr>
        <a:xfrm>
          <a:off x="2740490" y="2034882"/>
          <a:ext cx="2490774" cy="1494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rgbClr val="002060"/>
              </a:solidFill>
            </a:rPr>
            <a:t>3x</a:t>
          </a:r>
          <a:r>
            <a:rPr lang="sk-SK" sz="1800" b="1" kern="1200" baseline="30000" dirty="0" smtClean="0">
              <a:solidFill>
                <a:srgbClr val="002060"/>
              </a:solidFill>
            </a:rPr>
            <a:t>5</a:t>
          </a:r>
          <a:r>
            <a:rPr lang="sk-SK" sz="1800" b="1" kern="1200" dirty="0" smtClean="0">
              <a:solidFill>
                <a:srgbClr val="002060"/>
              </a:solidFill>
            </a:rPr>
            <a:t>-2x</a:t>
          </a:r>
          <a:r>
            <a:rPr lang="sk-SK" sz="1800" b="1" kern="1200" baseline="30000" dirty="0" smtClean="0">
              <a:solidFill>
                <a:srgbClr val="002060"/>
              </a:solidFill>
            </a:rPr>
            <a:t>3</a:t>
          </a:r>
          <a:r>
            <a:rPr lang="sk-SK" sz="1800" b="1" kern="1200" dirty="0" smtClean="0">
              <a:solidFill>
                <a:srgbClr val="002060"/>
              </a:solidFill>
            </a:rPr>
            <a:t>+x</a:t>
          </a:r>
          <a:r>
            <a:rPr lang="sk-SK" sz="1800" b="1" kern="1200" baseline="30000" dirty="0" smtClean="0">
              <a:solidFill>
                <a:srgbClr val="002060"/>
              </a:solidFill>
            </a:rPr>
            <a:t>2</a:t>
          </a:r>
          <a:r>
            <a:rPr lang="sk-SK" sz="1800" b="1" kern="1200" dirty="0" smtClean="0">
              <a:solidFill>
                <a:srgbClr val="002060"/>
              </a:solidFill>
            </a:rPr>
            <a:t>- 2x+3=0</a:t>
          </a:r>
          <a:endParaRPr lang="sk-SK" sz="1800" b="1" kern="1200" dirty="0">
            <a:solidFill>
              <a:srgbClr val="002060"/>
            </a:solidFill>
          </a:endParaRPr>
        </a:p>
      </dsp:txBody>
      <dsp:txXfrm>
        <a:off x="2740490" y="2034882"/>
        <a:ext cx="2490774" cy="14944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33FA4-FD93-4DC0-9625-247BA8591635}">
      <dsp:nvSpPr>
        <dsp:cNvPr id="0" name=""/>
        <dsp:cNvSpPr/>
      </dsp:nvSpPr>
      <dsp:spPr>
        <a:xfrm>
          <a:off x="2084153" y="296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1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2243527" y="159670"/>
        <a:ext cx="769529" cy="769529"/>
      </dsp:txXfrm>
    </dsp:sp>
    <dsp:sp modelId="{DDBC6C2E-A2ED-4D94-8C83-5789080B2AE9}">
      <dsp:nvSpPr>
        <dsp:cNvPr id="0" name=""/>
        <dsp:cNvSpPr/>
      </dsp:nvSpPr>
      <dsp:spPr>
        <a:xfrm rot="2160000">
          <a:off x="3138115" y="836410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>
        <a:off x="3146412" y="884333"/>
        <a:ext cx="202741" cy="220375"/>
      </dsp:txXfrm>
    </dsp:sp>
    <dsp:sp modelId="{812CECCB-9B78-4757-AA2E-5DF0F1426392}">
      <dsp:nvSpPr>
        <dsp:cNvPr id="0" name=""/>
        <dsp:cNvSpPr/>
      </dsp:nvSpPr>
      <dsp:spPr>
        <a:xfrm>
          <a:off x="3406693" y="961178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-1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3566067" y="1120552"/>
        <a:ext cx="769529" cy="769529"/>
      </dsp:txXfrm>
    </dsp:sp>
    <dsp:sp modelId="{7C4F506F-755A-4738-A3BB-1B4EC48EB9E2}">
      <dsp:nvSpPr>
        <dsp:cNvPr id="0" name=""/>
        <dsp:cNvSpPr/>
      </dsp:nvSpPr>
      <dsp:spPr>
        <a:xfrm rot="6480000">
          <a:off x="3555967" y="2091243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3612837" y="2123384"/>
        <a:ext cx="202741" cy="220375"/>
      </dsp:txXfrm>
    </dsp:sp>
    <dsp:sp modelId="{51CE7D1A-DB7D-465F-B2DC-F8F59856FCE7}">
      <dsp:nvSpPr>
        <dsp:cNvPr id="0" name=""/>
        <dsp:cNvSpPr/>
      </dsp:nvSpPr>
      <dsp:spPr>
        <a:xfrm>
          <a:off x="2901528" y="2515917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>
              <a:solidFill>
                <a:srgbClr val="00B050"/>
              </a:solidFill>
            </a:rPr>
            <a:t>1 </a:t>
          </a:r>
          <a:r>
            <a:rPr lang="sk-SK" sz="1200" kern="1200" dirty="0" smtClean="0">
              <a:solidFill>
                <a:srgbClr val="00B050"/>
              </a:solidFill>
            </a:rPr>
            <a:t>alebo</a:t>
          </a:r>
          <a:r>
            <a:rPr lang="sk-SK" sz="1900" kern="1200" dirty="0" smtClean="0">
              <a:solidFill>
                <a:srgbClr val="00B050"/>
              </a:solidFill>
            </a:rPr>
            <a:t> -1</a:t>
          </a:r>
          <a:endParaRPr lang="sk-SK" sz="1900" kern="1200" dirty="0">
            <a:solidFill>
              <a:srgbClr val="00B050"/>
            </a:solidFill>
          </a:endParaRPr>
        </a:p>
      </dsp:txBody>
      <dsp:txXfrm>
        <a:off x="3060902" y="2675291"/>
        <a:ext cx="769529" cy="769529"/>
      </dsp:txXfrm>
    </dsp:sp>
    <dsp:sp modelId="{93C8BCED-1F8E-4725-861E-1A6F56C8809F}">
      <dsp:nvSpPr>
        <dsp:cNvPr id="0" name=""/>
        <dsp:cNvSpPr/>
      </dsp:nvSpPr>
      <dsp:spPr>
        <a:xfrm rot="10800000">
          <a:off x="2491673" y="2876409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2578562" y="2949868"/>
        <a:ext cx="202741" cy="220375"/>
      </dsp:txXfrm>
    </dsp:sp>
    <dsp:sp modelId="{C8DA8873-6620-4D7C-8D1D-5A50CA3B39DC}">
      <dsp:nvSpPr>
        <dsp:cNvPr id="0" name=""/>
        <dsp:cNvSpPr/>
      </dsp:nvSpPr>
      <dsp:spPr>
        <a:xfrm>
          <a:off x="1266778" y="2515917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rgbClr val="00B050"/>
              </a:solidFill>
            </a:rPr>
            <a:t>1 aj -1</a:t>
          </a:r>
          <a:endParaRPr lang="sk-SK" sz="1800" kern="1200" dirty="0">
            <a:solidFill>
              <a:srgbClr val="00B050"/>
            </a:solidFill>
          </a:endParaRPr>
        </a:p>
      </dsp:txBody>
      <dsp:txXfrm>
        <a:off x="1426152" y="2675291"/>
        <a:ext cx="769529" cy="769529"/>
      </dsp:txXfrm>
    </dsp:sp>
    <dsp:sp modelId="{AE5A245B-BC45-488D-9D98-B4CD4F7C71F8}">
      <dsp:nvSpPr>
        <dsp:cNvPr id="0" name=""/>
        <dsp:cNvSpPr/>
      </dsp:nvSpPr>
      <dsp:spPr>
        <a:xfrm rot="15120000">
          <a:off x="1416052" y="2106835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1472922" y="2221612"/>
        <a:ext cx="202741" cy="220375"/>
      </dsp:txXfrm>
    </dsp:sp>
    <dsp:sp modelId="{8BA067B4-8763-463E-98EC-7E5D3195EB95}">
      <dsp:nvSpPr>
        <dsp:cNvPr id="0" name=""/>
        <dsp:cNvSpPr/>
      </dsp:nvSpPr>
      <dsp:spPr>
        <a:xfrm>
          <a:off x="761613" y="961178"/>
          <a:ext cx="1088277" cy="1088277"/>
        </a:xfrm>
        <a:prstGeom prst="ellipse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0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920987" y="1120552"/>
        <a:ext cx="769529" cy="769529"/>
      </dsp:txXfrm>
    </dsp:sp>
    <dsp:sp modelId="{7719B246-6C7F-40D3-AAAA-40106130CA7F}">
      <dsp:nvSpPr>
        <dsp:cNvPr id="0" name=""/>
        <dsp:cNvSpPr/>
      </dsp:nvSpPr>
      <dsp:spPr>
        <a:xfrm rot="19440000">
          <a:off x="1815574" y="846047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>
        <a:off x="1823871" y="945042"/>
        <a:ext cx="202741" cy="2203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33FA4-FD93-4DC0-9625-247BA8591635}">
      <dsp:nvSpPr>
        <dsp:cNvPr id="0" name=""/>
        <dsp:cNvSpPr/>
      </dsp:nvSpPr>
      <dsp:spPr>
        <a:xfrm>
          <a:off x="2084153" y="296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1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2243527" y="159670"/>
        <a:ext cx="769529" cy="769529"/>
      </dsp:txXfrm>
    </dsp:sp>
    <dsp:sp modelId="{DDBC6C2E-A2ED-4D94-8C83-5789080B2AE9}">
      <dsp:nvSpPr>
        <dsp:cNvPr id="0" name=""/>
        <dsp:cNvSpPr/>
      </dsp:nvSpPr>
      <dsp:spPr>
        <a:xfrm rot="2160000">
          <a:off x="3138115" y="836410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>
        <a:off x="3146412" y="884333"/>
        <a:ext cx="202741" cy="220375"/>
      </dsp:txXfrm>
    </dsp:sp>
    <dsp:sp modelId="{812CECCB-9B78-4757-AA2E-5DF0F1426392}">
      <dsp:nvSpPr>
        <dsp:cNvPr id="0" name=""/>
        <dsp:cNvSpPr/>
      </dsp:nvSpPr>
      <dsp:spPr>
        <a:xfrm>
          <a:off x="3406693" y="961178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-1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3566067" y="1120552"/>
        <a:ext cx="769529" cy="769529"/>
      </dsp:txXfrm>
    </dsp:sp>
    <dsp:sp modelId="{7C4F506F-755A-4738-A3BB-1B4EC48EB9E2}">
      <dsp:nvSpPr>
        <dsp:cNvPr id="0" name=""/>
        <dsp:cNvSpPr/>
      </dsp:nvSpPr>
      <dsp:spPr>
        <a:xfrm rot="6480000">
          <a:off x="3555967" y="2091243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3612837" y="2123384"/>
        <a:ext cx="202741" cy="220375"/>
      </dsp:txXfrm>
    </dsp:sp>
    <dsp:sp modelId="{51CE7D1A-DB7D-465F-B2DC-F8F59856FCE7}">
      <dsp:nvSpPr>
        <dsp:cNvPr id="0" name=""/>
        <dsp:cNvSpPr/>
      </dsp:nvSpPr>
      <dsp:spPr>
        <a:xfrm>
          <a:off x="2901528" y="2515917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>
              <a:solidFill>
                <a:srgbClr val="00B050"/>
              </a:solidFill>
            </a:rPr>
            <a:t>1 </a:t>
          </a:r>
          <a:r>
            <a:rPr lang="sk-SK" sz="1200" kern="1200" dirty="0" smtClean="0">
              <a:solidFill>
                <a:srgbClr val="00B050"/>
              </a:solidFill>
            </a:rPr>
            <a:t>alebo</a:t>
          </a:r>
          <a:r>
            <a:rPr lang="sk-SK" sz="1900" kern="1200" dirty="0" smtClean="0">
              <a:solidFill>
                <a:srgbClr val="00B050"/>
              </a:solidFill>
            </a:rPr>
            <a:t> -1</a:t>
          </a:r>
          <a:endParaRPr lang="sk-SK" sz="1900" kern="1200" dirty="0">
            <a:solidFill>
              <a:srgbClr val="00B050"/>
            </a:solidFill>
          </a:endParaRPr>
        </a:p>
      </dsp:txBody>
      <dsp:txXfrm>
        <a:off x="3060902" y="2675291"/>
        <a:ext cx="769529" cy="769529"/>
      </dsp:txXfrm>
    </dsp:sp>
    <dsp:sp modelId="{93C8BCED-1F8E-4725-861E-1A6F56C8809F}">
      <dsp:nvSpPr>
        <dsp:cNvPr id="0" name=""/>
        <dsp:cNvSpPr/>
      </dsp:nvSpPr>
      <dsp:spPr>
        <a:xfrm rot="10800000">
          <a:off x="2491673" y="2876409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2578562" y="2949868"/>
        <a:ext cx="202741" cy="220375"/>
      </dsp:txXfrm>
    </dsp:sp>
    <dsp:sp modelId="{C8DA8873-6620-4D7C-8D1D-5A50CA3B39DC}">
      <dsp:nvSpPr>
        <dsp:cNvPr id="0" name=""/>
        <dsp:cNvSpPr/>
      </dsp:nvSpPr>
      <dsp:spPr>
        <a:xfrm>
          <a:off x="1266778" y="2515917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rgbClr val="00B050"/>
              </a:solidFill>
            </a:rPr>
            <a:t>1 aj -1</a:t>
          </a:r>
          <a:endParaRPr lang="sk-SK" sz="1800" kern="1200" dirty="0">
            <a:solidFill>
              <a:srgbClr val="00B050"/>
            </a:solidFill>
          </a:endParaRPr>
        </a:p>
      </dsp:txBody>
      <dsp:txXfrm>
        <a:off x="1426152" y="2675291"/>
        <a:ext cx="769529" cy="769529"/>
      </dsp:txXfrm>
    </dsp:sp>
    <dsp:sp modelId="{AE5A245B-BC45-488D-9D98-B4CD4F7C71F8}">
      <dsp:nvSpPr>
        <dsp:cNvPr id="0" name=""/>
        <dsp:cNvSpPr/>
      </dsp:nvSpPr>
      <dsp:spPr>
        <a:xfrm rot="15120000">
          <a:off x="1416052" y="2106835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1472922" y="2221612"/>
        <a:ext cx="202741" cy="220375"/>
      </dsp:txXfrm>
    </dsp:sp>
    <dsp:sp modelId="{8BA067B4-8763-463E-98EC-7E5D3195EB95}">
      <dsp:nvSpPr>
        <dsp:cNvPr id="0" name=""/>
        <dsp:cNvSpPr/>
      </dsp:nvSpPr>
      <dsp:spPr>
        <a:xfrm>
          <a:off x="761613" y="961178"/>
          <a:ext cx="1088277" cy="1088277"/>
        </a:xfrm>
        <a:prstGeom prst="ellipse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0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920987" y="1120552"/>
        <a:ext cx="769529" cy="769529"/>
      </dsp:txXfrm>
    </dsp:sp>
    <dsp:sp modelId="{7719B246-6C7F-40D3-AAAA-40106130CA7F}">
      <dsp:nvSpPr>
        <dsp:cNvPr id="0" name=""/>
        <dsp:cNvSpPr/>
      </dsp:nvSpPr>
      <dsp:spPr>
        <a:xfrm rot="19440000">
          <a:off x="1815574" y="846047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>
        <a:off x="1823871" y="945042"/>
        <a:ext cx="202741" cy="2203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33FA4-FD93-4DC0-9625-247BA8591635}">
      <dsp:nvSpPr>
        <dsp:cNvPr id="0" name=""/>
        <dsp:cNvSpPr/>
      </dsp:nvSpPr>
      <dsp:spPr>
        <a:xfrm>
          <a:off x="2084153" y="296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1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2243527" y="159670"/>
        <a:ext cx="769529" cy="769529"/>
      </dsp:txXfrm>
    </dsp:sp>
    <dsp:sp modelId="{DDBC6C2E-A2ED-4D94-8C83-5789080B2AE9}">
      <dsp:nvSpPr>
        <dsp:cNvPr id="0" name=""/>
        <dsp:cNvSpPr/>
      </dsp:nvSpPr>
      <dsp:spPr>
        <a:xfrm rot="2160000">
          <a:off x="3138115" y="836410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>
        <a:off x="3146412" y="884333"/>
        <a:ext cx="202741" cy="220375"/>
      </dsp:txXfrm>
    </dsp:sp>
    <dsp:sp modelId="{812CECCB-9B78-4757-AA2E-5DF0F1426392}">
      <dsp:nvSpPr>
        <dsp:cNvPr id="0" name=""/>
        <dsp:cNvSpPr/>
      </dsp:nvSpPr>
      <dsp:spPr>
        <a:xfrm>
          <a:off x="3406693" y="961178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-1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3566067" y="1120552"/>
        <a:ext cx="769529" cy="769529"/>
      </dsp:txXfrm>
    </dsp:sp>
    <dsp:sp modelId="{7C4F506F-755A-4738-A3BB-1B4EC48EB9E2}">
      <dsp:nvSpPr>
        <dsp:cNvPr id="0" name=""/>
        <dsp:cNvSpPr/>
      </dsp:nvSpPr>
      <dsp:spPr>
        <a:xfrm rot="6480000">
          <a:off x="3555967" y="2091243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3612837" y="2123384"/>
        <a:ext cx="202741" cy="220375"/>
      </dsp:txXfrm>
    </dsp:sp>
    <dsp:sp modelId="{51CE7D1A-DB7D-465F-B2DC-F8F59856FCE7}">
      <dsp:nvSpPr>
        <dsp:cNvPr id="0" name=""/>
        <dsp:cNvSpPr/>
      </dsp:nvSpPr>
      <dsp:spPr>
        <a:xfrm>
          <a:off x="2901528" y="2515917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>
              <a:solidFill>
                <a:srgbClr val="00B050"/>
              </a:solidFill>
            </a:rPr>
            <a:t>1 </a:t>
          </a:r>
          <a:r>
            <a:rPr lang="sk-SK" sz="1200" kern="1200" dirty="0" smtClean="0">
              <a:solidFill>
                <a:srgbClr val="00B050"/>
              </a:solidFill>
            </a:rPr>
            <a:t>alebo</a:t>
          </a:r>
          <a:r>
            <a:rPr lang="sk-SK" sz="1900" kern="1200" dirty="0" smtClean="0">
              <a:solidFill>
                <a:srgbClr val="00B050"/>
              </a:solidFill>
            </a:rPr>
            <a:t> -1</a:t>
          </a:r>
          <a:endParaRPr lang="sk-SK" sz="1900" kern="1200" dirty="0">
            <a:solidFill>
              <a:srgbClr val="00B050"/>
            </a:solidFill>
          </a:endParaRPr>
        </a:p>
      </dsp:txBody>
      <dsp:txXfrm>
        <a:off x="3060902" y="2675291"/>
        <a:ext cx="769529" cy="769529"/>
      </dsp:txXfrm>
    </dsp:sp>
    <dsp:sp modelId="{93C8BCED-1F8E-4725-861E-1A6F56C8809F}">
      <dsp:nvSpPr>
        <dsp:cNvPr id="0" name=""/>
        <dsp:cNvSpPr/>
      </dsp:nvSpPr>
      <dsp:spPr>
        <a:xfrm rot="10800000">
          <a:off x="2491673" y="2876409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2578562" y="2949868"/>
        <a:ext cx="202741" cy="220375"/>
      </dsp:txXfrm>
    </dsp:sp>
    <dsp:sp modelId="{C8DA8873-6620-4D7C-8D1D-5A50CA3B39DC}">
      <dsp:nvSpPr>
        <dsp:cNvPr id="0" name=""/>
        <dsp:cNvSpPr/>
      </dsp:nvSpPr>
      <dsp:spPr>
        <a:xfrm>
          <a:off x="1266778" y="2515917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rgbClr val="00B050"/>
              </a:solidFill>
            </a:rPr>
            <a:t>1 aj -1</a:t>
          </a:r>
          <a:endParaRPr lang="sk-SK" sz="1800" kern="1200" dirty="0">
            <a:solidFill>
              <a:srgbClr val="00B050"/>
            </a:solidFill>
          </a:endParaRPr>
        </a:p>
      </dsp:txBody>
      <dsp:txXfrm>
        <a:off x="1426152" y="2675291"/>
        <a:ext cx="769529" cy="769529"/>
      </dsp:txXfrm>
    </dsp:sp>
    <dsp:sp modelId="{AE5A245B-BC45-488D-9D98-B4CD4F7C71F8}">
      <dsp:nvSpPr>
        <dsp:cNvPr id="0" name=""/>
        <dsp:cNvSpPr/>
      </dsp:nvSpPr>
      <dsp:spPr>
        <a:xfrm rot="15120000">
          <a:off x="1416052" y="2106835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1472922" y="2221612"/>
        <a:ext cx="202741" cy="220375"/>
      </dsp:txXfrm>
    </dsp:sp>
    <dsp:sp modelId="{8BA067B4-8763-463E-98EC-7E5D3195EB95}">
      <dsp:nvSpPr>
        <dsp:cNvPr id="0" name=""/>
        <dsp:cNvSpPr/>
      </dsp:nvSpPr>
      <dsp:spPr>
        <a:xfrm>
          <a:off x="761613" y="961178"/>
          <a:ext cx="1088277" cy="1088277"/>
        </a:xfrm>
        <a:prstGeom prst="ellipse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0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920987" y="1120552"/>
        <a:ext cx="769529" cy="769529"/>
      </dsp:txXfrm>
    </dsp:sp>
    <dsp:sp modelId="{7719B246-6C7F-40D3-AAAA-40106130CA7F}">
      <dsp:nvSpPr>
        <dsp:cNvPr id="0" name=""/>
        <dsp:cNvSpPr/>
      </dsp:nvSpPr>
      <dsp:spPr>
        <a:xfrm rot="19440000">
          <a:off x="1815574" y="846047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>
        <a:off x="1823871" y="945042"/>
        <a:ext cx="202741" cy="2203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33FA4-FD93-4DC0-9625-247BA8591635}">
      <dsp:nvSpPr>
        <dsp:cNvPr id="0" name=""/>
        <dsp:cNvSpPr/>
      </dsp:nvSpPr>
      <dsp:spPr>
        <a:xfrm>
          <a:off x="2084153" y="296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1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2243527" y="159670"/>
        <a:ext cx="769529" cy="769529"/>
      </dsp:txXfrm>
    </dsp:sp>
    <dsp:sp modelId="{DDBC6C2E-A2ED-4D94-8C83-5789080B2AE9}">
      <dsp:nvSpPr>
        <dsp:cNvPr id="0" name=""/>
        <dsp:cNvSpPr/>
      </dsp:nvSpPr>
      <dsp:spPr>
        <a:xfrm rot="2160000">
          <a:off x="3138115" y="836410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>
        <a:off x="3146412" y="884333"/>
        <a:ext cx="202741" cy="220375"/>
      </dsp:txXfrm>
    </dsp:sp>
    <dsp:sp modelId="{812CECCB-9B78-4757-AA2E-5DF0F1426392}">
      <dsp:nvSpPr>
        <dsp:cNvPr id="0" name=""/>
        <dsp:cNvSpPr/>
      </dsp:nvSpPr>
      <dsp:spPr>
        <a:xfrm>
          <a:off x="3406693" y="961178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-1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3566067" y="1120552"/>
        <a:ext cx="769529" cy="769529"/>
      </dsp:txXfrm>
    </dsp:sp>
    <dsp:sp modelId="{7C4F506F-755A-4738-A3BB-1B4EC48EB9E2}">
      <dsp:nvSpPr>
        <dsp:cNvPr id="0" name=""/>
        <dsp:cNvSpPr/>
      </dsp:nvSpPr>
      <dsp:spPr>
        <a:xfrm rot="6480000">
          <a:off x="3555967" y="2091243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3612837" y="2123384"/>
        <a:ext cx="202741" cy="220375"/>
      </dsp:txXfrm>
    </dsp:sp>
    <dsp:sp modelId="{51CE7D1A-DB7D-465F-B2DC-F8F59856FCE7}">
      <dsp:nvSpPr>
        <dsp:cNvPr id="0" name=""/>
        <dsp:cNvSpPr/>
      </dsp:nvSpPr>
      <dsp:spPr>
        <a:xfrm>
          <a:off x="2901528" y="2515917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>
              <a:solidFill>
                <a:srgbClr val="00B050"/>
              </a:solidFill>
            </a:rPr>
            <a:t>1 </a:t>
          </a:r>
          <a:r>
            <a:rPr lang="sk-SK" sz="1200" kern="1200" dirty="0" smtClean="0">
              <a:solidFill>
                <a:srgbClr val="00B050"/>
              </a:solidFill>
            </a:rPr>
            <a:t>alebo</a:t>
          </a:r>
          <a:r>
            <a:rPr lang="sk-SK" sz="1900" kern="1200" dirty="0" smtClean="0">
              <a:solidFill>
                <a:srgbClr val="00B050"/>
              </a:solidFill>
            </a:rPr>
            <a:t> -1</a:t>
          </a:r>
          <a:endParaRPr lang="sk-SK" sz="1900" kern="1200" dirty="0">
            <a:solidFill>
              <a:srgbClr val="00B050"/>
            </a:solidFill>
          </a:endParaRPr>
        </a:p>
      </dsp:txBody>
      <dsp:txXfrm>
        <a:off x="3060902" y="2675291"/>
        <a:ext cx="769529" cy="769529"/>
      </dsp:txXfrm>
    </dsp:sp>
    <dsp:sp modelId="{93C8BCED-1F8E-4725-861E-1A6F56C8809F}">
      <dsp:nvSpPr>
        <dsp:cNvPr id="0" name=""/>
        <dsp:cNvSpPr/>
      </dsp:nvSpPr>
      <dsp:spPr>
        <a:xfrm rot="10800000">
          <a:off x="2491673" y="2876409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2578562" y="2949868"/>
        <a:ext cx="202741" cy="220375"/>
      </dsp:txXfrm>
    </dsp:sp>
    <dsp:sp modelId="{C8DA8873-6620-4D7C-8D1D-5A50CA3B39DC}">
      <dsp:nvSpPr>
        <dsp:cNvPr id="0" name=""/>
        <dsp:cNvSpPr/>
      </dsp:nvSpPr>
      <dsp:spPr>
        <a:xfrm>
          <a:off x="1266778" y="2515917"/>
          <a:ext cx="1088277" cy="1088277"/>
        </a:xfrm>
        <a:prstGeom prst="ellips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rgbClr val="00B050"/>
              </a:solidFill>
            </a:rPr>
            <a:t>1 aj -1</a:t>
          </a:r>
          <a:endParaRPr lang="sk-SK" sz="1800" kern="1200" dirty="0">
            <a:solidFill>
              <a:srgbClr val="00B050"/>
            </a:solidFill>
          </a:endParaRPr>
        </a:p>
      </dsp:txBody>
      <dsp:txXfrm>
        <a:off x="1426152" y="2675291"/>
        <a:ext cx="769529" cy="769529"/>
      </dsp:txXfrm>
    </dsp:sp>
    <dsp:sp modelId="{AE5A245B-BC45-488D-9D98-B4CD4F7C71F8}">
      <dsp:nvSpPr>
        <dsp:cNvPr id="0" name=""/>
        <dsp:cNvSpPr/>
      </dsp:nvSpPr>
      <dsp:spPr>
        <a:xfrm rot="15120000">
          <a:off x="1416052" y="2106835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 rot="10800000">
        <a:off x="1472922" y="2221612"/>
        <a:ext cx="202741" cy="220375"/>
      </dsp:txXfrm>
    </dsp:sp>
    <dsp:sp modelId="{8BA067B4-8763-463E-98EC-7E5D3195EB95}">
      <dsp:nvSpPr>
        <dsp:cNvPr id="0" name=""/>
        <dsp:cNvSpPr/>
      </dsp:nvSpPr>
      <dsp:spPr>
        <a:xfrm>
          <a:off x="761613" y="961178"/>
          <a:ext cx="1088277" cy="1088277"/>
        </a:xfrm>
        <a:prstGeom prst="ellipse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00B050"/>
              </a:solidFill>
            </a:rPr>
            <a:t>0</a:t>
          </a:r>
          <a:endParaRPr lang="sk-SK" sz="2400" kern="1200" dirty="0">
            <a:solidFill>
              <a:srgbClr val="00B050"/>
            </a:solidFill>
          </a:endParaRPr>
        </a:p>
      </dsp:txBody>
      <dsp:txXfrm>
        <a:off x="920987" y="1120552"/>
        <a:ext cx="769529" cy="769529"/>
      </dsp:txXfrm>
    </dsp:sp>
    <dsp:sp modelId="{7719B246-6C7F-40D3-AAAA-40106130CA7F}">
      <dsp:nvSpPr>
        <dsp:cNvPr id="0" name=""/>
        <dsp:cNvSpPr/>
      </dsp:nvSpPr>
      <dsp:spPr>
        <a:xfrm rot="19440000">
          <a:off x="1815574" y="846047"/>
          <a:ext cx="289630" cy="36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500" kern="1200"/>
        </a:p>
      </dsp:txBody>
      <dsp:txXfrm>
        <a:off x="1823871" y="945042"/>
        <a:ext cx="202741" cy="2203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32F03-A734-4D21-8CB0-AD3251A86DF0}">
      <dsp:nvSpPr>
        <dsp:cNvPr id="0" name=""/>
        <dsp:cNvSpPr/>
      </dsp:nvSpPr>
      <dsp:spPr>
        <a:xfrm>
          <a:off x="565171" y="1360"/>
          <a:ext cx="4385371" cy="398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800" kern="1200"/>
        </a:p>
      </dsp:txBody>
      <dsp:txXfrm>
        <a:off x="565171" y="1360"/>
        <a:ext cx="4385371" cy="398670"/>
      </dsp:txXfrm>
    </dsp:sp>
    <dsp:sp modelId="{023BB77A-7255-4AFC-96C8-8B237EF7F13C}">
      <dsp:nvSpPr>
        <dsp:cNvPr id="0" name=""/>
        <dsp:cNvSpPr/>
      </dsp:nvSpPr>
      <dsp:spPr>
        <a:xfrm>
          <a:off x="565171" y="400030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5736A-6DE6-4227-8A0C-99527C0BEBB8}">
      <dsp:nvSpPr>
        <dsp:cNvPr id="0" name=""/>
        <dsp:cNvSpPr/>
      </dsp:nvSpPr>
      <dsp:spPr>
        <a:xfrm>
          <a:off x="1181560" y="400030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A5DB4-8DBA-4314-9BB4-F154D9F25C3B}">
      <dsp:nvSpPr>
        <dsp:cNvPr id="0" name=""/>
        <dsp:cNvSpPr/>
      </dsp:nvSpPr>
      <dsp:spPr>
        <a:xfrm>
          <a:off x="1798435" y="400030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C833D-0B1A-40BB-BD61-0791BBB2A1A3}">
      <dsp:nvSpPr>
        <dsp:cNvPr id="0" name=""/>
        <dsp:cNvSpPr/>
      </dsp:nvSpPr>
      <dsp:spPr>
        <a:xfrm>
          <a:off x="2414823" y="400030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19BB4-5D14-463D-A8E9-47A3B877F26A}">
      <dsp:nvSpPr>
        <dsp:cNvPr id="0" name=""/>
        <dsp:cNvSpPr/>
      </dsp:nvSpPr>
      <dsp:spPr>
        <a:xfrm>
          <a:off x="3031699" y="400030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C496D-D2F2-4AB1-AE9A-38D8BBA3BFCC}">
      <dsp:nvSpPr>
        <dsp:cNvPr id="0" name=""/>
        <dsp:cNvSpPr/>
      </dsp:nvSpPr>
      <dsp:spPr>
        <a:xfrm>
          <a:off x="3648087" y="400030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128DC-9431-4718-9753-A59AE488DA89}">
      <dsp:nvSpPr>
        <dsp:cNvPr id="0" name=""/>
        <dsp:cNvSpPr/>
      </dsp:nvSpPr>
      <dsp:spPr>
        <a:xfrm>
          <a:off x="4264963" y="400030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0CB0C-64C5-4C8A-B72B-0F104267662B}">
      <dsp:nvSpPr>
        <dsp:cNvPr id="0" name=""/>
        <dsp:cNvSpPr/>
      </dsp:nvSpPr>
      <dsp:spPr>
        <a:xfrm>
          <a:off x="565171" y="481240"/>
          <a:ext cx="4442380" cy="64968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/>
            <a:t>Recipročnej rovnice párneho stupňa druhého druhu </a:t>
          </a:r>
          <a:endParaRPr lang="sk-SK" sz="2000" b="1" kern="1200" dirty="0"/>
        </a:p>
      </dsp:txBody>
      <dsp:txXfrm>
        <a:off x="565171" y="481240"/>
        <a:ext cx="4442380" cy="649684"/>
      </dsp:txXfrm>
    </dsp:sp>
    <dsp:sp modelId="{7A0AA37C-1F73-4411-95B2-B2E2CFC4ED5C}">
      <dsp:nvSpPr>
        <dsp:cNvPr id="0" name=""/>
        <dsp:cNvSpPr/>
      </dsp:nvSpPr>
      <dsp:spPr>
        <a:xfrm>
          <a:off x="565171" y="1274708"/>
          <a:ext cx="4385371" cy="398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800" kern="1200"/>
        </a:p>
      </dsp:txBody>
      <dsp:txXfrm>
        <a:off x="565171" y="1274708"/>
        <a:ext cx="4385371" cy="398670"/>
      </dsp:txXfrm>
    </dsp:sp>
    <dsp:sp modelId="{A6538426-323C-4EC6-9D12-F729FB5628A5}">
      <dsp:nvSpPr>
        <dsp:cNvPr id="0" name=""/>
        <dsp:cNvSpPr/>
      </dsp:nvSpPr>
      <dsp:spPr>
        <a:xfrm>
          <a:off x="565171" y="1673378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41A5A-3259-4EE3-86BE-7622EF7ED860}">
      <dsp:nvSpPr>
        <dsp:cNvPr id="0" name=""/>
        <dsp:cNvSpPr/>
      </dsp:nvSpPr>
      <dsp:spPr>
        <a:xfrm>
          <a:off x="1181560" y="1673378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7C976-2CD7-433B-AFC3-43EC2ABF6546}">
      <dsp:nvSpPr>
        <dsp:cNvPr id="0" name=""/>
        <dsp:cNvSpPr/>
      </dsp:nvSpPr>
      <dsp:spPr>
        <a:xfrm>
          <a:off x="1798435" y="1673378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20F73-D129-4F78-818E-C6A7C0DA007E}">
      <dsp:nvSpPr>
        <dsp:cNvPr id="0" name=""/>
        <dsp:cNvSpPr/>
      </dsp:nvSpPr>
      <dsp:spPr>
        <a:xfrm>
          <a:off x="2414823" y="1673378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4BF29-3217-444E-BACC-00DE783EB20B}">
      <dsp:nvSpPr>
        <dsp:cNvPr id="0" name=""/>
        <dsp:cNvSpPr/>
      </dsp:nvSpPr>
      <dsp:spPr>
        <a:xfrm>
          <a:off x="3031699" y="1673378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66648-4D4E-4775-ACA5-49B6C02433EE}">
      <dsp:nvSpPr>
        <dsp:cNvPr id="0" name=""/>
        <dsp:cNvSpPr/>
      </dsp:nvSpPr>
      <dsp:spPr>
        <a:xfrm>
          <a:off x="3648087" y="1673378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C2A79-C0AC-4985-9B1D-B4822CAF62A3}">
      <dsp:nvSpPr>
        <dsp:cNvPr id="0" name=""/>
        <dsp:cNvSpPr/>
      </dsp:nvSpPr>
      <dsp:spPr>
        <a:xfrm>
          <a:off x="4264963" y="1673378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083AE-9271-4B8B-8FCB-2F76F113CF59}">
      <dsp:nvSpPr>
        <dsp:cNvPr id="0" name=""/>
        <dsp:cNvSpPr/>
      </dsp:nvSpPr>
      <dsp:spPr>
        <a:xfrm>
          <a:off x="565171" y="1754588"/>
          <a:ext cx="4442380" cy="64968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/>
            <a:t>Recipročnej rovnice nepárneho </a:t>
          </a:r>
          <a:r>
            <a:rPr lang="sk-SK" sz="2000" b="1" kern="1200" dirty="0" err="1" smtClean="0"/>
            <a:t>supňa</a:t>
          </a:r>
          <a:r>
            <a:rPr lang="sk-SK" sz="2000" b="1" kern="1200" dirty="0" smtClean="0"/>
            <a:t> prvého druhu</a:t>
          </a:r>
          <a:endParaRPr lang="sk-SK" sz="2000" b="1" kern="1200" dirty="0"/>
        </a:p>
      </dsp:txBody>
      <dsp:txXfrm>
        <a:off x="565171" y="1754588"/>
        <a:ext cx="4442380" cy="649684"/>
      </dsp:txXfrm>
    </dsp:sp>
    <dsp:sp modelId="{8CD17926-1060-410D-983A-C073A238828F}">
      <dsp:nvSpPr>
        <dsp:cNvPr id="0" name=""/>
        <dsp:cNvSpPr/>
      </dsp:nvSpPr>
      <dsp:spPr>
        <a:xfrm>
          <a:off x="565171" y="2548055"/>
          <a:ext cx="4385371" cy="398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800" kern="1200"/>
        </a:p>
      </dsp:txBody>
      <dsp:txXfrm>
        <a:off x="565171" y="2548055"/>
        <a:ext cx="4385371" cy="398670"/>
      </dsp:txXfrm>
    </dsp:sp>
    <dsp:sp modelId="{47B32784-82B2-4F70-A772-F09EC44D3F27}">
      <dsp:nvSpPr>
        <dsp:cNvPr id="0" name=""/>
        <dsp:cNvSpPr/>
      </dsp:nvSpPr>
      <dsp:spPr>
        <a:xfrm>
          <a:off x="565171" y="2946725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E27AB-9FDF-4E05-8218-DACED4F206A3}">
      <dsp:nvSpPr>
        <dsp:cNvPr id="0" name=""/>
        <dsp:cNvSpPr/>
      </dsp:nvSpPr>
      <dsp:spPr>
        <a:xfrm>
          <a:off x="1181560" y="2946725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CCC97F-8662-4280-8568-438E827EF181}">
      <dsp:nvSpPr>
        <dsp:cNvPr id="0" name=""/>
        <dsp:cNvSpPr/>
      </dsp:nvSpPr>
      <dsp:spPr>
        <a:xfrm>
          <a:off x="1798435" y="2946725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006AE-224B-4C7A-A95A-4DECE215A6A8}">
      <dsp:nvSpPr>
        <dsp:cNvPr id="0" name=""/>
        <dsp:cNvSpPr/>
      </dsp:nvSpPr>
      <dsp:spPr>
        <a:xfrm>
          <a:off x="2414823" y="2946725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32E6E-D6B7-4B2F-9985-9FAE364CEFD0}">
      <dsp:nvSpPr>
        <dsp:cNvPr id="0" name=""/>
        <dsp:cNvSpPr/>
      </dsp:nvSpPr>
      <dsp:spPr>
        <a:xfrm>
          <a:off x="3031699" y="2946725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29B01-F661-46ED-A482-F64A11981ADE}">
      <dsp:nvSpPr>
        <dsp:cNvPr id="0" name=""/>
        <dsp:cNvSpPr/>
      </dsp:nvSpPr>
      <dsp:spPr>
        <a:xfrm>
          <a:off x="3648087" y="2946725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BA575-7E28-4554-BE54-E110267E9A1A}">
      <dsp:nvSpPr>
        <dsp:cNvPr id="0" name=""/>
        <dsp:cNvSpPr/>
      </dsp:nvSpPr>
      <dsp:spPr>
        <a:xfrm>
          <a:off x="4264963" y="2946725"/>
          <a:ext cx="1026176" cy="81210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0A799-8ABC-40BA-AEF4-55BD608ED67F}">
      <dsp:nvSpPr>
        <dsp:cNvPr id="0" name=""/>
        <dsp:cNvSpPr/>
      </dsp:nvSpPr>
      <dsp:spPr>
        <a:xfrm>
          <a:off x="565171" y="3027936"/>
          <a:ext cx="4442380" cy="64968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/>
            <a:t>Recipročnej rovnice párneho stupňa prvého druhu</a:t>
          </a:r>
          <a:endParaRPr lang="sk-SK" sz="2000" b="1" kern="1200" dirty="0"/>
        </a:p>
      </dsp:txBody>
      <dsp:txXfrm>
        <a:off x="565171" y="3027936"/>
        <a:ext cx="4442380" cy="649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19" Type="http://schemas.openxmlformats.org/officeDocument/2006/relationships/image" Target="../media/image42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872" y="15404"/>
            <a:ext cx="1835696" cy="8056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9A7696A-477E-469D-8AB6-7D99E93056A6}" type="datetimeFigureOut">
              <a:rPr lang="sk-SK" smtClean="0"/>
              <a:t>8. 6. 2014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6A45EE2-8E5B-47F2-B937-2C7FD99BE061}" type="slidenum">
              <a:rPr lang="sk-SK" smtClean="0"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9" Type="http://schemas.openxmlformats.org/officeDocument/2006/relationships/oleObject" Target="../embeddings/oleObject40.bin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39.w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38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4.wmf"/><Relationship Id="rId32" Type="http://schemas.openxmlformats.org/officeDocument/2006/relationships/image" Target="../media/image38.wmf"/><Relationship Id="rId37" Type="http://schemas.openxmlformats.org/officeDocument/2006/relationships/oleObject" Target="../embeddings/oleObject39.bin"/><Relationship Id="rId40" Type="http://schemas.openxmlformats.org/officeDocument/2006/relationships/image" Target="../media/image42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6.wmf"/><Relationship Id="rId36" Type="http://schemas.openxmlformats.org/officeDocument/2006/relationships/image" Target="../media/image40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37.wmf"/><Relationship Id="rId35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Recipročné rovnice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Interaktívne cvičenie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569" y="1"/>
            <a:ext cx="2023431" cy="88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3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05862" y="204723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Lagrangeovu</a:t>
            </a:r>
            <a:r>
              <a:rPr lang="sk-SK" sz="2400" b="1" dirty="0" smtClean="0"/>
              <a:t> substitúciu používame pri riešení:</a:t>
            </a:r>
            <a:endParaRPr lang="sk-SK" sz="24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63467613"/>
              </p:ext>
            </p:extLst>
          </p:nvPr>
        </p:nvGraphicFramePr>
        <p:xfrm>
          <a:off x="539552" y="2636912"/>
          <a:ext cx="5856312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1108842" y="5669982"/>
            <a:ext cx="4442380" cy="649684"/>
            <a:chOff x="565171" y="3027936"/>
            <a:chExt cx="4442380" cy="649684"/>
          </a:xfrm>
          <a:solidFill>
            <a:srgbClr val="FFFF00"/>
          </a:solidFill>
        </p:grpSpPr>
        <p:sp>
          <p:nvSpPr>
            <p:cNvPr id="7" name="Obdĺžnik 6"/>
            <p:cNvSpPr/>
            <p:nvPr/>
          </p:nvSpPr>
          <p:spPr>
            <a:xfrm>
              <a:off x="565171" y="3027936"/>
              <a:ext cx="4442380" cy="649684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Obdĺžnik 7"/>
            <p:cNvSpPr/>
            <p:nvPr/>
          </p:nvSpPr>
          <p:spPr>
            <a:xfrm>
              <a:off x="565171" y="3027936"/>
              <a:ext cx="4442380" cy="6496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2000" b="1" kern="1200" dirty="0" smtClean="0"/>
                <a:t>Recipročnej rovnice párneho stupňa prvého druhu</a:t>
              </a:r>
              <a:endParaRPr lang="sk-SK" sz="2000" b="1" kern="1200" dirty="0"/>
            </a:p>
          </p:txBody>
        </p:sp>
      </p:grpSp>
      <p:sp>
        <p:nvSpPr>
          <p:cNvPr id="9" name="BlokTextu 8"/>
          <p:cNvSpPr txBox="1"/>
          <p:nvPr/>
        </p:nvSpPr>
        <p:spPr>
          <a:xfrm>
            <a:off x="6712793" y="4365104"/>
            <a:ext cx="19335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b="1" dirty="0" smtClean="0"/>
              <a:t>Správna odpoveď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59563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51520" y="105273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Riešte rovnicu:      6x</a:t>
            </a:r>
            <a:r>
              <a:rPr lang="sk-SK" sz="2400" b="1" baseline="30000" dirty="0" smtClean="0"/>
              <a:t>4</a:t>
            </a:r>
            <a:r>
              <a:rPr lang="sk-SK" sz="2400" b="1" dirty="0" smtClean="0"/>
              <a:t>-5x</a:t>
            </a:r>
            <a:r>
              <a:rPr lang="sk-SK" sz="2400" b="1" baseline="30000" dirty="0" smtClean="0"/>
              <a:t>3</a:t>
            </a:r>
            <a:r>
              <a:rPr lang="sk-SK" sz="2400" b="1" dirty="0" smtClean="0"/>
              <a:t>-38x</a:t>
            </a:r>
            <a:r>
              <a:rPr lang="sk-SK" sz="2400" b="1" baseline="30000" dirty="0" smtClean="0"/>
              <a:t>2</a:t>
            </a:r>
            <a:r>
              <a:rPr lang="sk-SK" sz="2400" b="1" dirty="0" smtClean="0"/>
              <a:t>-5x+6=0</a:t>
            </a:r>
            <a:endParaRPr lang="sk-SK" sz="2400" b="1" dirty="0"/>
          </a:p>
        </p:txBody>
      </p:sp>
      <p:sp>
        <p:nvSpPr>
          <p:cNvPr id="3" name="Päťuholník 2"/>
          <p:cNvSpPr/>
          <p:nvPr/>
        </p:nvSpPr>
        <p:spPr>
          <a:xfrm>
            <a:off x="305862" y="1525759"/>
            <a:ext cx="1440160" cy="484632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00B050"/>
                </a:solidFill>
              </a:rPr>
              <a:t>Riešenie 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24" name="Skupina 23"/>
          <p:cNvGrpSpPr/>
          <p:nvPr/>
        </p:nvGrpSpPr>
        <p:grpSpPr>
          <a:xfrm>
            <a:off x="1746022" y="2132856"/>
            <a:ext cx="5202639" cy="4392488"/>
            <a:chOff x="1746022" y="2132856"/>
            <a:chExt cx="5202639" cy="4392488"/>
          </a:xfrm>
        </p:grpSpPr>
        <p:graphicFrame>
          <p:nvGraphicFramePr>
            <p:cNvPr id="5" name="Objek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6858994"/>
                </p:ext>
              </p:extLst>
            </p:nvPr>
          </p:nvGraphicFramePr>
          <p:xfrm>
            <a:off x="1746022" y="2132856"/>
            <a:ext cx="2669039" cy="1209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" name="Rovnica" r:id="rId3" imgW="2222500" imgH="1092200" progId="Equation.3">
                    <p:embed/>
                  </p:oleObj>
                </mc:Choice>
                <mc:Fallback>
                  <p:oleObj name="Rovnica" r:id="rId3" imgW="2222500" imgH="10922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022" y="2132856"/>
                          <a:ext cx="2669039" cy="12095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k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680039"/>
                </p:ext>
              </p:extLst>
            </p:nvPr>
          </p:nvGraphicFramePr>
          <p:xfrm>
            <a:off x="1746022" y="3325526"/>
            <a:ext cx="1408978" cy="1430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" name="Rovnica" r:id="rId5" imgW="1168400" imgH="1295400" progId="Equation.3">
                    <p:embed/>
                  </p:oleObj>
                </mc:Choice>
                <mc:Fallback>
                  <p:oleObj name="Rovnica" r:id="rId5" imgW="1168400" imgH="12954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022" y="3325526"/>
                          <a:ext cx="1408978" cy="1430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k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6850"/>
                </p:ext>
              </p:extLst>
            </p:nvPr>
          </p:nvGraphicFramePr>
          <p:xfrm>
            <a:off x="1746022" y="4756730"/>
            <a:ext cx="1695355" cy="8098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8" name="Rovnica" r:id="rId7" imgW="1409700" imgH="736600" progId="Equation.3">
                    <p:embed/>
                  </p:oleObj>
                </mc:Choice>
                <mc:Fallback>
                  <p:oleObj name="Rovnica" r:id="rId7" imgW="1409700" imgH="736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022" y="4756730"/>
                          <a:ext cx="1695355" cy="8098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k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4818440"/>
                </p:ext>
              </p:extLst>
            </p:nvPr>
          </p:nvGraphicFramePr>
          <p:xfrm>
            <a:off x="1756507" y="5631355"/>
            <a:ext cx="1878637" cy="8939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" name="Rovnica" r:id="rId9" imgW="1562100" imgH="812800" progId="Equation.3">
                    <p:embed/>
                  </p:oleObj>
                </mc:Choice>
                <mc:Fallback>
                  <p:oleObj name="Rovnica" r:id="rId9" imgW="1562100" imgH="8128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6507" y="5631355"/>
                          <a:ext cx="1878637" cy="8939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k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915600"/>
                </p:ext>
              </p:extLst>
            </p:nvPr>
          </p:nvGraphicFramePr>
          <p:xfrm>
            <a:off x="5364088" y="2132856"/>
            <a:ext cx="1479808" cy="928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Rovnica" r:id="rId11" imgW="1079032" imgH="863225" progId="Equation.3">
                    <p:embed/>
                  </p:oleObj>
                </mc:Choice>
                <mc:Fallback>
                  <p:oleObj name="Rovnica" r:id="rId11" imgW="1079032" imgH="863225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2132856"/>
                          <a:ext cx="1479808" cy="928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1731718"/>
                </p:ext>
              </p:extLst>
            </p:nvPr>
          </p:nvGraphicFramePr>
          <p:xfrm>
            <a:off x="5364088" y="3135488"/>
            <a:ext cx="1322660" cy="867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" name="Rovnica" r:id="rId13" imgW="965200" imgH="812800" progId="Equation.3">
                    <p:embed/>
                  </p:oleObj>
                </mc:Choice>
                <mc:Fallback>
                  <p:oleObj name="Rovnica" r:id="rId13" imgW="965200" imgH="812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3135488"/>
                          <a:ext cx="1322660" cy="8671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k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5995032"/>
                </p:ext>
              </p:extLst>
            </p:nvPr>
          </p:nvGraphicFramePr>
          <p:xfrm>
            <a:off x="5364088" y="3983868"/>
            <a:ext cx="1505999" cy="928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" name="Rovnica" r:id="rId15" imgW="1091726" imgH="863225" progId="Equation.3">
                    <p:embed/>
                  </p:oleObj>
                </mc:Choice>
                <mc:Fallback>
                  <p:oleObj name="Rovnica" r:id="rId15" imgW="1091726" imgH="863225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3983868"/>
                          <a:ext cx="1505999" cy="928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k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4059046"/>
                </p:ext>
              </p:extLst>
            </p:nvPr>
          </p:nvGraphicFramePr>
          <p:xfrm>
            <a:off x="5364088" y="5063626"/>
            <a:ext cx="1558382" cy="867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" name="Rovnica" r:id="rId17" imgW="1129810" imgH="812447" progId="Equation.3">
                    <p:embed/>
                  </p:oleObj>
                </mc:Choice>
                <mc:Fallback>
                  <p:oleObj name="Rovnica" r:id="rId17" imgW="1129810" imgH="812447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5063626"/>
                          <a:ext cx="1558382" cy="8671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k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8762720"/>
                </p:ext>
              </p:extLst>
            </p:nvPr>
          </p:nvGraphicFramePr>
          <p:xfrm>
            <a:off x="5364088" y="6066257"/>
            <a:ext cx="1584573" cy="45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4" name="Rovnica" r:id="rId19" imgW="1155700" imgH="431800" progId="Equation.3">
                    <p:embed/>
                  </p:oleObj>
                </mc:Choice>
                <mc:Fallback>
                  <p:oleObj name="Rovnica" r:id="rId19" imgW="1155700" imgH="4318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6066257"/>
                          <a:ext cx="1584573" cy="459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545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30085" y="105273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Riešte rovnicu:   </a:t>
            </a:r>
            <a:endParaRPr lang="sk-SK" sz="24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97535"/>
              </p:ext>
            </p:extLst>
          </p:nvPr>
        </p:nvGraphicFramePr>
        <p:xfrm>
          <a:off x="2555776" y="1079529"/>
          <a:ext cx="2491518" cy="372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Rovnica" r:id="rId3" imgW="1333440" imgH="203040" progId="Equation.3">
                  <p:embed/>
                </p:oleObj>
              </mc:Choice>
              <mc:Fallback>
                <p:oleObj name="Rovnica" r:id="rId3" imgW="13334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079529"/>
                        <a:ext cx="2491518" cy="372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äťuholník 6"/>
          <p:cNvSpPr/>
          <p:nvPr/>
        </p:nvSpPr>
        <p:spPr>
          <a:xfrm>
            <a:off x="305862" y="1525759"/>
            <a:ext cx="1440160" cy="484632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00B050"/>
                </a:solidFill>
              </a:rPr>
              <a:t>Riešenie 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        </a:t>
            </a: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24" name="Skupina 23"/>
          <p:cNvGrpSpPr/>
          <p:nvPr/>
        </p:nvGrpSpPr>
        <p:grpSpPr>
          <a:xfrm>
            <a:off x="1979712" y="2010391"/>
            <a:ext cx="5040560" cy="4082905"/>
            <a:chOff x="2483768" y="2010391"/>
            <a:chExt cx="4045421" cy="2711330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719615" y="2010391"/>
              <a:ext cx="18309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Koreň rovnice je číslo -1</a:t>
              </a:r>
              <a:endParaRPr kumimoji="0" lang="sk-SK" altLang="sk-S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4968462"/>
                </p:ext>
              </p:extLst>
            </p:nvPr>
          </p:nvGraphicFramePr>
          <p:xfrm>
            <a:off x="2555776" y="2287390"/>
            <a:ext cx="2600325" cy="163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name="Rovnica" r:id="rId5" imgW="2603500" imgH="1638300" progId="Equation.3">
                    <p:embed/>
                  </p:oleObj>
                </mc:Choice>
                <mc:Fallback>
                  <p:oleObj name="Rovnica" r:id="rId5" imgW="2603500" imgH="16383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776" y="2287390"/>
                          <a:ext cx="2600325" cy="163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k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0233039"/>
                </p:ext>
              </p:extLst>
            </p:nvPr>
          </p:nvGraphicFramePr>
          <p:xfrm>
            <a:off x="2483768" y="4005064"/>
            <a:ext cx="25812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" name="Rovnica" r:id="rId7" imgW="2578100" imgH="228600" progId="Equation.3">
                    <p:embed/>
                  </p:oleObj>
                </mc:Choice>
                <mc:Fallback>
                  <p:oleObj name="Rovnica" r:id="rId7" imgW="2578100" imgH="2286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768" y="4005064"/>
                          <a:ext cx="25812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k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1661918"/>
                </p:ext>
              </p:extLst>
            </p:nvPr>
          </p:nvGraphicFramePr>
          <p:xfrm>
            <a:off x="5148064" y="3915640"/>
            <a:ext cx="13811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" name="Rovnica" r:id="rId9" imgW="1384300" imgH="431800" progId="Equation.3">
                    <p:embed/>
                  </p:oleObj>
                </mc:Choice>
                <mc:Fallback>
                  <p:oleObj name="Rovnica" r:id="rId9" imgW="1384300" imgH="4318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064" y="3915640"/>
                          <a:ext cx="138112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k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5036562"/>
                </p:ext>
              </p:extLst>
            </p:nvPr>
          </p:nvGraphicFramePr>
          <p:xfrm>
            <a:off x="2483768" y="4293096"/>
            <a:ext cx="94297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name="Rovnica" r:id="rId11" imgW="939392" imgH="431613" progId="Equation.3">
                    <p:embed/>
                  </p:oleObj>
                </mc:Choice>
                <mc:Fallback>
                  <p:oleObj name="Rovnica" r:id="rId11" imgW="939392" imgH="431613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768" y="4293096"/>
                          <a:ext cx="94297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6581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51520" y="105273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Riešte rovnicu:      12x</a:t>
            </a:r>
            <a:r>
              <a:rPr lang="sk-SK" sz="2400" b="1" baseline="30000" dirty="0" smtClean="0"/>
              <a:t>4</a:t>
            </a:r>
            <a:r>
              <a:rPr lang="sk-SK" sz="2400" b="1" dirty="0" smtClean="0"/>
              <a:t>-25x</a:t>
            </a:r>
            <a:r>
              <a:rPr lang="sk-SK" sz="2400" b="1" baseline="30000" dirty="0" smtClean="0"/>
              <a:t>3</a:t>
            </a:r>
            <a:r>
              <a:rPr lang="sk-SK" sz="2400" b="1" dirty="0" smtClean="0"/>
              <a:t>+25x-12=0</a:t>
            </a:r>
            <a:endParaRPr lang="sk-SK" sz="2400" b="1" dirty="0"/>
          </a:p>
        </p:txBody>
      </p:sp>
      <p:sp>
        <p:nvSpPr>
          <p:cNvPr id="3" name="Päťuholník 2"/>
          <p:cNvSpPr/>
          <p:nvPr/>
        </p:nvSpPr>
        <p:spPr>
          <a:xfrm>
            <a:off x="305862" y="1525759"/>
            <a:ext cx="1440160" cy="484632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00B050"/>
                </a:solidFill>
              </a:rPr>
              <a:t>Riešenie 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23" name="Skupina 22"/>
          <p:cNvGrpSpPr/>
          <p:nvPr/>
        </p:nvGrpSpPr>
        <p:grpSpPr>
          <a:xfrm>
            <a:off x="302275" y="2120548"/>
            <a:ext cx="8168042" cy="4159449"/>
            <a:chOff x="302275" y="2120548"/>
            <a:chExt cx="8168042" cy="4159449"/>
          </a:xfrm>
        </p:grpSpPr>
        <p:sp>
          <p:nvSpPr>
            <p:cNvPr id="4" name="Obdĺžnik 3"/>
            <p:cNvSpPr/>
            <p:nvPr/>
          </p:nvSpPr>
          <p:spPr>
            <a:xfrm>
              <a:off x="302275" y="2120548"/>
              <a:ext cx="223330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k-SK" sz="1600" dirty="0"/>
                <a:t>Táto rovnica má koreň 1</a:t>
              </a:r>
              <a:endParaRPr lang="sk-SK" sz="1600" dirty="0"/>
            </a:p>
          </p:txBody>
        </p:sp>
        <p:grpSp>
          <p:nvGrpSpPr>
            <p:cNvPr id="22" name="Skupina 21"/>
            <p:cNvGrpSpPr/>
            <p:nvPr/>
          </p:nvGrpSpPr>
          <p:grpSpPr>
            <a:xfrm>
              <a:off x="321824" y="2379723"/>
              <a:ext cx="8148493" cy="3900274"/>
              <a:chOff x="107504" y="2379723"/>
              <a:chExt cx="8148493" cy="3900274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1753488" y="5268921"/>
                <a:ext cx="184217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sk-S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- </a:t>
                </a:r>
                <a:r>
                  <a:rPr kumimoji="0" lang="sk-SK" altLang="sk-S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táto </a:t>
                </a:r>
                <a:r>
                  <a:rPr kumimoji="0" lang="sk-SK" altLang="sk-SK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rovica</a:t>
                </a:r>
                <a:r>
                  <a:rPr kumimoji="0" lang="sk-SK" altLang="sk-S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má koreň </a:t>
                </a:r>
                <a:r>
                  <a:rPr kumimoji="0" lang="cs-CZ" altLang="sk-S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cs-CZ" altLang="sk-S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6" name="Objek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1990136"/>
                  </p:ext>
                </p:extLst>
              </p:nvPr>
            </p:nvGraphicFramePr>
            <p:xfrm>
              <a:off x="107504" y="2404280"/>
              <a:ext cx="3495675" cy="2124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8" name="Rovnica" r:id="rId3" imgW="3492500" imgH="2120900" progId="Equation.3">
                      <p:embed/>
                    </p:oleObj>
                  </mc:Choice>
                  <mc:Fallback>
                    <p:oleObj name="Rovnica" r:id="rId3" imgW="3492500" imgH="2120900" progId="Equation.3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504" y="2404280"/>
                            <a:ext cx="3495675" cy="21240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k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98427"/>
                  </p:ext>
                </p:extLst>
              </p:nvPr>
            </p:nvGraphicFramePr>
            <p:xfrm>
              <a:off x="119723" y="4627236"/>
              <a:ext cx="5514975" cy="685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9" name="Rovnica" r:id="rId5" imgW="5511800" imgH="685800" progId="Equation.3">
                      <p:embed/>
                    </p:oleObj>
                  </mc:Choice>
                  <mc:Fallback>
                    <p:oleObj name="Rovnica" r:id="rId5" imgW="5511800" imgH="685800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9723" y="4627236"/>
                            <a:ext cx="5514975" cy="685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k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37289557"/>
                  </p:ext>
                </p:extLst>
              </p:nvPr>
            </p:nvGraphicFramePr>
            <p:xfrm>
              <a:off x="119723" y="5275308"/>
              <a:ext cx="14859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0" name="Rovnica" r:id="rId7" imgW="1485900" imgH="228600" progId="Equation.3">
                      <p:embed/>
                    </p:oleObj>
                  </mc:Choice>
                  <mc:Fallback>
                    <p:oleObj name="Rovnica" r:id="rId7" imgW="148590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9723" y="5275308"/>
                            <a:ext cx="1485900" cy="228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k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108977"/>
                  </p:ext>
                </p:extLst>
              </p:nvPr>
            </p:nvGraphicFramePr>
            <p:xfrm>
              <a:off x="5021714" y="2379723"/>
              <a:ext cx="3048000" cy="1638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1" name="Rovnica" r:id="rId9" imgW="3048000" imgH="1638300" progId="Equation.3">
                      <p:embed/>
                    </p:oleObj>
                  </mc:Choice>
                  <mc:Fallback>
                    <p:oleObj name="Rovnica" r:id="rId9" imgW="3048000" imgH="163830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21714" y="2379723"/>
                            <a:ext cx="3048000" cy="16383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k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37897940"/>
                  </p:ext>
                </p:extLst>
              </p:nvPr>
            </p:nvGraphicFramePr>
            <p:xfrm>
              <a:off x="6893922" y="3331092"/>
              <a:ext cx="1333500" cy="390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2" name="Rovnica" r:id="rId11" imgW="1333500" imgH="393700" progId="Equation.3">
                      <p:embed/>
                    </p:oleObj>
                  </mc:Choice>
                  <mc:Fallback>
                    <p:oleObj name="Rovnica" r:id="rId11" imgW="1333500" imgH="39370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93922" y="3331092"/>
                            <a:ext cx="1333500" cy="3905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k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68837609"/>
                  </p:ext>
                </p:extLst>
              </p:nvPr>
            </p:nvGraphicFramePr>
            <p:xfrm>
              <a:off x="6893922" y="3979164"/>
              <a:ext cx="1362075" cy="390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3" name="Rovnica" r:id="rId13" imgW="1358310" imgH="393529" progId="Equation.3">
                      <p:embed/>
                    </p:oleObj>
                  </mc:Choice>
                  <mc:Fallback>
                    <p:oleObj name="Rovnica" r:id="rId13" imgW="1358310" imgH="393529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93922" y="3979164"/>
                            <a:ext cx="1362075" cy="3905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k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2392153"/>
                  </p:ext>
                </p:extLst>
              </p:nvPr>
            </p:nvGraphicFramePr>
            <p:xfrm>
              <a:off x="7253962" y="5851372"/>
              <a:ext cx="981075" cy="4286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4" name="Rovnica" r:id="rId15" imgW="977900" imgH="431800" progId="Equation.3">
                      <p:embed/>
                    </p:oleObj>
                  </mc:Choice>
                  <mc:Fallback>
                    <p:oleObj name="Rovnica" r:id="rId15" imgW="977900" imgH="43180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53962" y="5851372"/>
                            <a:ext cx="981075" cy="4286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49263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87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30085" y="105273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Riešte rovnicu:   </a:t>
            </a:r>
            <a:endParaRPr lang="sk-SK" sz="24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14098"/>
              </p:ext>
            </p:extLst>
          </p:nvPr>
        </p:nvGraphicFramePr>
        <p:xfrm>
          <a:off x="2555776" y="1101666"/>
          <a:ext cx="4033170" cy="330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Rovnica" r:id="rId3" imgW="2438400" imgH="203200" progId="Equation.3">
                  <p:embed/>
                </p:oleObj>
              </mc:Choice>
              <mc:Fallback>
                <p:oleObj name="Rovnica" r:id="rId3" imgW="24384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101666"/>
                        <a:ext cx="4033170" cy="3308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äťuholník 7"/>
          <p:cNvSpPr/>
          <p:nvPr/>
        </p:nvSpPr>
        <p:spPr>
          <a:xfrm>
            <a:off x="7092280" y="1065881"/>
            <a:ext cx="1440160" cy="484632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00B050"/>
                </a:solidFill>
              </a:rPr>
              <a:t>Riešenie 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50850" y="1400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450850" y="67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   </a:t>
            </a: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4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6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8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0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2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4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8" name="Skupina 47"/>
          <p:cNvGrpSpPr/>
          <p:nvPr/>
        </p:nvGrpSpPr>
        <p:grpSpPr>
          <a:xfrm>
            <a:off x="135354" y="1700808"/>
            <a:ext cx="8735691" cy="4942242"/>
            <a:chOff x="135354" y="1700808"/>
            <a:chExt cx="8735691" cy="4942242"/>
          </a:xfrm>
        </p:grpSpPr>
        <p:graphicFrame>
          <p:nvGraphicFramePr>
            <p:cNvPr id="27" name="Objek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3963783"/>
                </p:ext>
              </p:extLst>
            </p:nvPr>
          </p:nvGraphicFramePr>
          <p:xfrm>
            <a:off x="230085" y="4005064"/>
            <a:ext cx="2435306" cy="9289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2" name="Rovnica" r:id="rId5" imgW="2044700" imgH="850900" progId="Equation.3">
                    <p:embed/>
                  </p:oleObj>
                </mc:Choice>
                <mc:Fallback>
                  <p:oleObj name="Rovnica" r:id="rId5" imgW="2044700" imgH="8509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085" y="4005064"/>
                          <a:ext cx="2435306" cy="9289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k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2751246"/>
                </p:ext>
              </p:extLst>
            </p:nvPr>
          </p:nvGraphicFramePr>
          <p:xfrm>
            <a:off x="241676" y="1700808"/>
            <a:ext cx="2820424" cy="2818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3" name="Rovnica" r:id="rId7" imgW="2374900" imgH="254000" progId="Equation.3">
                    <p:embed/>
                  </p:oleObj>
                </mc:Choice>
                <mc:Fallback>
                  <p:oleObj name="Rovnica" r:id="rId7" imgW="2374900" imgH="2540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676" y="1700808"/>
                          <a:ext cx="2820424" cy="2818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k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8682768"/>
                </p:ext>
              </p:extLst>
            </p:nvPr>
          </p:nvGraphicFramePr>
          <p:xfrm>
            <a:off x="232712" y="2016432"/>
            <a:ext cx="2661846" cy="250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4" name="Rovnica" r:id="rId9" imgW="2235200" imgH="228600" progId="Equation.3">
                    <p:embed/>
                  </p:oleObj>
                </mc:Choice>
                <mc:Fallback>
                  <p:oleObj name="Rovnica" r:id="rId9" imgW="223520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712" y="2016432"/>
                          <a:ext cx="2661846" cy="2504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k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3442365"/>
                </p:ext>
              </p:extLst>
            </p:nvPr>
          </p:nvGraphicFramePr>
          <p:xfrm>
            <a:off x="248006" y="2332055"/>
            <a:ext cx="1948244" cy="250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5" name="Rovnica" r:id="rId11" imgW="1638300" imgH="228600" progId="Equation.3">
                    <p:embed/>
                  </p:oleObj>
                </mc:Choice>
                <mc:Fallback>
                  <p:oleObj name="Rovnica" r:id="rId11" imgW="163830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006" y="2332055"/>
                          <a:ext cx="1948244" cy="2504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157806"/>
                </p:ext>
              </p:extLst>
            </p:nvPr>
          </p:nvGraphicFramePr>
          <p:xfrm>
            <a:off x="248006" y="2647679"/>
            <a:ext cx="4938573" cy="2818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6" name="Rovnica" r:id="rId13" imgW="4152900" imgH="254000" progId="Equation.3">
                    <p:embed/>
                  </p:oleObj>
                </mc:Choice>
                <mc:Fallback>
                  <p:oleObj name="Rovnica" r:id="rId13" imgW="4152900" imgH="2540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006" y="2647679"/>
                          <a:ext cx="4938573" cy="2818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k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3825444"/>
                </p:ext>
              </p:extLst>
            </p:nvPr>
          </p:nvGraphicFramePr>
          <p:xfrm>
            <a:off x="248006" y="3042208"/>
            <a:ext cx="4655398" cy="250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7" name="Rovnica" r:id="rId15" imgW="3911600" imgH="228600" progId="Equation.3">
                    <p:embed/>
                  </p:oleObj>
                </mc:Choice>
                <mc:Fallback>
                  <p:oleObj name="Rovnica" r:id="rId15" imgW="39116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006" y="3042208"/>
                          <a:ext cx="4655398" cy="2504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k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9011707"/>
                </p:ext>
              </p:extLst>
            </p:nvPr>
          </p:nvGraphicFramePr>
          <p:xfrm>
            <a:off x="338119" y="3436738"/>
            <a:ext cx="453080" cy="2400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8" name="Rovnica" r:id="rId17" imgW="380835" imgH="215806" progId="Equation.3">
                    <p:embed/>
                  </p:oleObj>
                </mc:Choice>
                <mc:Fallback>
                  <p:oleObj name="Rovnica" r:id="rId17" imgW="380835" imgH="215806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119" y="3436738"/>
                          <a:ext cx="453080" cy="2400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k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7853714"/>
                </p:ext>
              </p:extLst>
            </p:nvPr>
          </p:nvGraphicFramePr>
          <p:xfrm>
            <a:off x="958544" y="3357832"/>
            <a:ext cx="2899713" cy="302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9" name="Rovnica" r:id="rId19" imgW="2438400" imgH="279400" progId="Equation.3">
                    <p:embed/>
                  </p:oleObj>
                </mc:Choice>
                <mc:Fallback>
                  <p:oleObj name="Rovnica" r:id="rId19" imgW="2438400" imgH="2794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544" y="3357832"/>
                          <a:ext cx="2899713" cy="302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k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139167"/>
                </p:ext>
              </p:extLst>
            </p:nvPr>
          </p:nvGraphicFramePr>
          <p:xfrm>
            <a:off x="135354" y="3752362"/>
            <a:ext cx="2118150" cy="250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0" name="Rovnica" r:id="rId21" imgW="1778000" imgH="228600" progId="Equation.3">
                    <p:embed/>
                  </p:oleObj>
                </mc:Choice>
                <mc:Fallback>
                  <p:oleObj name="Rovnica" r:id="rId21" imgW="177800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354" y="3752362"/>
                          <a:ext cx="2118150" cy="2504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k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3856486"/>
                </p:ext>
              </p:extLst>
            </p:nvPr>
          </p:nvGraphicFramePr>
          <p:xfrm>
            <a:off x="744046" y="5296621"/>
            <a:ext cx="1279951" cy="1346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1" name="Rovnica" r:id="rId23" imgW="1079032" imgH="1231366" progId="Equation.3">
                    <p:embed/>
                  </p:oleObj>
                </mc:Choice>
                <mc:Fallback>
                  <p:oleObj name="Rovnica" r:id="rId23" imgW="1079032" imgH="1231366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046" y="5296621"/>
                          <a:ext cx="1279951" cy="13464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k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7219585"/>
                </p:ext>
              </p:extLst>
            </p:nvPr>
          </p:nvGraphicFramePr>
          <p:xfrm>
            <a:off x="5947499" y="1779714"/>
            <a:ext cx="1778339" cy="803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2" name="Rovnica" r:id="rId25" imgW="1498600" imgH="736600" progId="Equation.3">
                    <p:embed/>
                  </p:oleObj>
                </mc:Choice>
                <mc:Fallback>
                  <p:oleObj name="Rovnica" r:id="rId25" imgW="1498600" imgH="7366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7499" y="1779714"/>
                          <a:ext cx="1778339" cy="8036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k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5028816"/>
                </p:ext>
              </p:extLst>
            </p:nvPr>
          </p:nvGraphicFramePr>
          <p:xfrm>
            <a:off x="5947499" y="2568773"/>
            <a:ext cx="1665069" cy="887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3" name="Rovnica" r:id="rId27" imgW="1396394" imgH="812447" progId="Equation.3">
                    <p:embed/>
                  </p:oleObj>
                </mc:Choice>
                <mc:Fallback>
                  <p:oleObj name="Rovnica" r:id="rId27" imgW="1396394" imgH="812447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7499" y="2568773"/>
                          <a:ext cx="1665069" cy="8871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k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9884464"/>
                </p:ext>
              </p:extLst>
            </p:nvPr>
          </p:nvGraphicFramePr>
          <p:xfrm>
            <a:off x="5839509" y="3509980"/>
            <a:ext cx="1279951" cy="949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4" name="Rovnica" r:id="rId29" imgW="1079032" imgH="863225" progId="Equation.3">
                    <p:embed/>
                  </p:oleObj>
                </mc:Choice>
                <mc:Fallback>
                  <p:oleObj name="Rovnica" r:id="rId29" imgW="1079032" imgH="863225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9509" y="3509980"/>
                          <a:ext cx="1279951" cy="9498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k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2369615"/>
                </p:ext>
              </p:extLst>
            </p:nvPr>
          </p:nvGraphicFramePr>
          <p:xfrm>
            <a:off x="7380866" y="3496427"/>
            <a:ext cx="1166681" cy="887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5" name="Rovnica" r:id="rId31" imgW="977476" imgH="812447" progId="Equation.3">
                    <p:embed/>
                  </p:oleObj>
                </mc:Choice>
                <mc:Fallback>
                  <p:oleObj name="Rovnica" r:id="rId31" imgW="977476" imgH="812447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0866" y="3496427"/>
                          <a:ext cx="1166681" cy="8871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k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9645783"/>
                </p:ext>
              </p:extLst>
            </p:nvPr>
          </p:nvGraphicFramePr>
          <p:xfrm>
            <a:off x="5753878" y="4518150"/>
            <a:ext cx="1223316" cy="949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6" name="Rovnica" r:id="rId33" imgW="1028254" imgH="863225" progId="Equation.3">
                    <p:embed/>
                  </p:oleObj>
                </mc:Choice>
                <mc:Fallback>
                  <p:oleObj name="Rovnica" r:id="rId33" imgW="1028254" imgH="863225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3878" y="4518150"/>
                          <a:ext cx="1223316" cy="9498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k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1071274"/>
                </p:ext>
              </p:extLst>
            </p:nvPr>
          </p:nvGraphicFramePr>
          <p:xfrm>
            <a:off x="7466497" y="4539109"/>
            <a:ext cx="1404548" cy="887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7" name="Rovnica" r:id="rId35" imgW="1180588" imgH="812447" progId="Equation.3">
                    <p:embed/>
                  </p:oleObj>
                </mc:Choice>
                <mc:Fallback>
                  <p:oleObj name="Rovnica" r:id="rId35" imgW="1180588" imgH="812447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6497" y="4539109"/>
                          <a:ext cx="1404548" cy="8871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k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3139958"/>
                </p:ext>
              </p:extLst>
            </p:nvPr>
          </p:nvGraphicFramePr>
          <p:xfrm>
            <a:off x="5753878" y="5454747"/>
            <a:ext cx="2775116" cy="469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8" name="Rovnica" r:id="rId37" imgW="2336800" imgH="431800" progId="Equation.3">
                    <p:embed/>
                  </p:oleObj>
                </mc:Choice>
                <mc:Fallback>
                  <p:oleObj name="Rovnica" r:id="rId37" imgW="2336800" imgH="43180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3878" y="5454747"/>
                          <a:ext cx="2775116" cy="4696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k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6920695"/>
                </p:ext>
              </p:extLst>
            </p:nvPr>
          </p:nvGraphicFramePr>
          <p:xfrm>
            <a:off x="5947499" y="6040633"/>
            <a:ext cx="1268624" cy="469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9" name="Rovnica" r:id="rId39" imgW="1066800" imgH="431800" progId="Equation.3">
                    <p:embed/>
                  </p:oleObj>
                </mc:Choice>
                <mc:Fallback>
                  <p:oleObj name="Rovnica" r:id="rId39" imgW="1066800" imgH="43180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7499" y="6040633"/>
                          <a:ext cx="1268624" cy="4696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1241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75315" y="86470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Riešte rovnice:      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191683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47752" y="132587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6x</a:t>
            </a:r>
            <a:r>
              <a:rPr lang="sk-SK" sz="2400" b="1" baseline="30000" dirty="0"/>
              <a:t>4</a:t>
            </a:r>
            <a:r>
              <a:rPr lang="sk-SK" sz="2400" b="1" dirty="0"/>
              <a:t>-5x</a:t>
            </a:r>
            <a:r>
              <a:rPr lang="sk-SK" sz="2400" b="1" baseline="30000" dirty="0"/>
              <a:t>3</a:t>
            </a:r>
            <a:r>
              <a:rPr lang="sk-SK" sz="2400" b="1" dirty="0"/>
              <a:t>-38x</a:t>
            </a:r>
            <a:r>
              <a:rPr lang="sk-SK" sz="2400" b="1" baseline="30000" dirty="0"/>
              <a:t>2</a:t>
            </a:r>
            <a:r>
              <a:rPr lang="sk-SK" sz="2400" b="1" dirty="0"/>
              <a:t>-5x+6=0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48288" y="179193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8x</a:t>
            </a:r>
            <a:r>
              <a:rPr lang="sk-SK" sz="2400" b="1" baseline="30000" dirty="0"/>
              <a:t>4</a:t>
            </a:r>
            <a:r>
              <a:rPr lang="sk-SK" sz="2400" b="1" dirty="0"/>
              <a:t>-54x</a:t>
            </a:r>
            <a:r>
              <a:rPr lang="sk-SK" sz="2400" b="1" baseline="30000" dirty="0"/>
              <a:t>3</a:t>
            </a:r>
            <a:r>
              <a:rPr lang="sk-SK" sz="2400" b="1" dirty="0"/>
              <a:t>+101x</a:t>
            </a:r>
            <a:r>
              <a:rPr lang="sk-SK" sz="2400" b="1" baseline="30000" dirty="0"/>
              <a:t>2</a:t>
            </a:r>
            <a:r>
              <a:rPr lang="sk-SK" sz="2400" b="1" dirty="0"/>
              <a:t>-54x+8=0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246580" y="2253595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6x</a:t>
            </a:r>
            <a:r>
              <a:rPr lang="en-US" sz="2400" b="1" baseline="30000" dirty="0"/>
              <a:t>4</a:t>
            </a:r>
            <a:r>
              <a:rPr lang="en-US" sz="2400" b="1" dirty="0"/>
              <a:t>+5x</a:t>
            </a:r>
            <a:r>
              <a:rPr lang="en-US" sz="2400" b="1" baseline="30000" dirty="0"/>
              <a:t>3</a:t>
            </a:r>
            <a:r>
              <a:rPr lang="en-US" sz="2400" b="1" dirty="0"/>
              <a:t>-38x</a:t>
            </a:r>
            <a:r>
              <a:rPr lang="en-US" sz="2400" b="1" baseline="30000" dirty="0"/>
              <a:t>2</a:t>
            </a:r>
            <a:r>
              <a:rPr lang="en-US" sz="2400" b="1" dirty="0"/>
              <a:t>+5x+6=0</a:t>
            </a:r>
            <a:endParaRPr lang="sk-SK" sz="2400" b="1" dirty="0"/>
          </a:p>
        </p:txBody>
      </p:sp>
      <p:sp>
        <p:nvSpPr>
          <p:cNvPr id="8" name="Ovál 7"/>
          <p:cNvSpPr/>
          <p:nvPr/>
        </p:nvSpPr>
        <p:spPr>
          <a:xfrm>
            <a:off x="3627188" y="1364418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3627188" y="1828479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3627188" y="2281426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4595795" y="1406574"/>
            <a:ext cx="213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{3, 1/3, -2, -1/2}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4593184" y="17765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{2, 1/2, 4, 1/4}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4593184" y="220217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{2, 1/2, -3, -1/3}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214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75315" y="86470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Riešte rovnice:      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247752" y="132587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6x</a:t>
            </a:r>
            <a:r>
              <a:rPr lang="sk-SK" sz="2400" b="1" baseline="30000" dirty="0"/>
              <a:t>5</a:t>
            </a:r>
            <a:r>
              <a:rPr lang="sk-SK" sz="2400" b="1" dirty="0"/>
              <a:t>+x</a:t>
            </a:r>
            <a:r>
              <a:rPr lang="sk-SK" sz="2400" b="1" baseline="30000" dirty="0"/>
              <a:t>4</a:t>
            </a:r>
            <a:r>
              <a:rPr lang="sk-SK" sz="2400" b="1" dirty="0"/>
              <a:t>-43x</a:t>
            </a:r>
            <a:r>
              <a:rPr lang="sk-SK" sz="2400" b="1" baseline="30000" dirty="0"/>
              <a:t>3</a:t>
            </a:r>
            <a:r>
              <a:rPr lang="sk-SK" sz="2400" b="1" dirty="0"/>
              <a:t>-42x</a:t>
            </a:r>
            <a:r>
              <a:rPr lang="sk-SK" sz="2400" b="1" baseline="30000" dirty="0"/>
              <a:t>2</a:t>
            </a:r>
            <a:r>
              <a:rPr lang="sk-SK" sz="2400" b="1" dirty="0"/>
              <a:t>+x+6=0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48288" y="1791930"/>
            <a:ext cx="446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12x</a:t>
            </a:r>
            <a:r>
              <a:rPr lang="en-US" sz="2400" b="1" baseline="30000" dirty="0"/>
              <a:t>5</a:t>
            </a:r>
            <a:r>
              <a:rPr lang="en-US" sz="2400" b="1" dirty="0"/>
              <a:t>+16x</a:t>
            </a:r>
            <a:r>
              <a:rPr lang="en-US" sz="2400" b="1" baseline="30000" dirty="0"/>
              <a:t>4</a:t>
            </a:r>
            <a:r>
              <a:rPr lang="en-US" sz="2400" b="1" dirty="0"/>
              <a:t>-37x</a:t>
            </a:r>
            <a:r>
              <a:rPr lang="en-US" sz="2400" b="1" baseline="30000" dirty="0"/>
              <a:t>3</a:t>
            </a:r>
            <a:r>
              <a:rPr lang="en-US" sz="2400" b="1" dirty="0"/>
              <a:t>-37x</a:t>
            </a:r>
            <a:r>
              <a:rPr lang="en-US" sz="2400" b="1" baseline="30000" dirty="0"/>
              <a:t>2</a:t>
            </a:r>
            <a:r>
              <a:rPr lang="en-US" sz="2400" b="1" dirty="0"/>
              <a:t>+16x+12=0</a:t>
            </a:r>
            <a:endParaRPr lang="sk-SK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46580" y="2253595"/>
            <a:ext cx="4469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8(x</a:t>
            </a:r>
            <a:r>
              <a:rPr lang="en-US" sz="2400" b="1" baseline="30000" dirty="0"/>
              <a:t>5</a:t>
            </a:r>
            <a:r>
              <a:rPr lang="en-US" sz="2400" b="1" dirty="0"/>
              <a:t>+1)-6x(x</a:t>
            </a:r>
            <a:r>
              <a:rPr lang="en-US" sz="2400" b="1" baseline="30000" dirty="0"/>
              <a:t>3</a:t>
            </a:r>
            <a:r>
              <a:rPr lang="en-US" sz="2400" b="1" dirty="0"/>
              <a:t>+1)-83x</a:t>
            </a:r>
            <a:r>
              <a:rPr lang="en-US" sz="2400" b="1" baseline="30000" dirty="0"/>
              <a:t>2</a:t>
            </a:r>
            <a:r>
              <a:rPr lang="en-US" sz="2400" b="1" dirty="0"/>
              <a:t>(x+1)=0</a:t>
            </a:r>
            <a:endParaRPr lang="sk-SK" sz="2400" b="1" dirty="0"/>
          </a:p>
        </p:txBody>
      </p:sp>
      <p:sp>
        <p:nvSpPr>
          <p:cNvPr id="6" name="Ovál 5"/>
          <p:cNvSpPr/>
          <p:nvPr/>
        </p:nvSpPr>
        <p:spPr>
          <a:xfrm>
            <a:off x="4230815" y="1376637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4230815" y="1826083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4230815" y="2304362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5076056" y="1418203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{3, 1/3, -2, -1/2, -1}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5077485" y="1884263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{3/2, 2/3, -2, -1/2, -1}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5095807" y="2295160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{4, 1/4, -2, -1/2, -1}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115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75315" y="86470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Riešte rovnice:      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247752" y="1484784"/>
            <a:ext cx="4900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 </a:t>
            </a:r>
          </a:p>
          <a:p>
            <a:r>
              <a:rPr lang="sk-SK" sz="2400" dirty="0"/>
              <a:t>6x</a:t>
            </a:r>
            <a:r>
              <a:rPr lang="sk-SK" sz="2400" baseline="30000" dirty="0"/>
              <a:t>6</a:t>
            </a:r>
            <a:r>
              <a:rPr lang="sk-SK" sz="2400" dirty="0"/>
              <a:t>+23x</a:t>
            </a:r>
            <a:r>
              <a:rPr lang="sk-SK" sz="2400" baseline="30000" dirty="0"/>
              <a:t>5</a:t>
            </a:r>
            <a:r>
              <a:rPr lang="sk-SK" sz="2400" dirty="0"/>
              <a:t>-2x</a:t>
            </a:r>
            <a:r>
              <a:rPr lang="sk-SK" sz="2400" baseline="30000" dirty="0"/>
              <a:t>4</a:t>
            </a:r>
            <a:r>
              <a:rPr lang="sk-SK" sz="2400" dirty="0"/>
              <a:t>-54x</a:t>
            </a:r>
            <a:r>
              <a:rPr lang="sk-SK" sz="2400" baseline="30000" dirty="0"/>
              <a:t>3</a:t>
            </a:r>
            <a:r>
              <a:rPr lang="sk-SK" sz="2400" dirty="0"/>
              <a:t>-2x</a:t>
            </a:r>
            <a:r>
              <a:rPr lang="sk-SK" sz="2400" baseline="30000" dirty="0"/>
              <a:t>2</a:t>
            </a:r>
            <a:r>
              <a:rPr lang="sk-SK" sz="2400" dirty="0"/>
              <a:t>+23x+6=0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47752" y="2336092"/>
            <a:ext cx="468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12x</a:t>
            </a:r>
            <a:r>
              <a:rPr lang="en-US" sz="2400" baseline="30000" dirty="0"/>
              <a:t>6</a:t>
            </a:r>
            <a:r>
              <a:rPr lang="en-US" sz="2400" dirty="0"/>
              <a:t>+28x</a:t>
            </a:r>
            <a:r>
              <a:rPr lang="en-US" sz="2400" baseline="30000" dirty="0"/>
              <a:t>5</a:t>
            </a:r>
            <a:r>
              <a:rPr lang="en-US" sz="2400" dirty="0"/>
              <a:t>-21x</a:t>
            </a:r>
            <a:r>
              <a:rPr lang="en-US" sz="2400" baseline="30000" dirty="0"/>
              <a:t>4</a:t>
            </a:r>
            <a:r>
              <a:rPr lang="en-US" sz="2400" dirty="0"/>
              <a:t>-74x</a:t>
            </a:r>
            <a:r>
              <a:rPr lang="en-US" sz="2400" baseline="30000" dirty="0"/>
              <a:t>3</a:t>
            </a:r>
            <a:r>
              <a:rPr lang="en-US" sz="2400" dirty="0"/>
              <a:t>-21x</a:t>
            </a:r>
            <a:r>
              <a:rPr lang="en-US" sz="2400" baseline="30000" dirty="0"/>
              <a:t>2</a:t>
            </a:r>
            <a:r>
              <a:rPr lang="en-US" sz="2400" dirty="0"/>
              <a:t>+28x+12=0</a:t>
            </a:r>
            <a:endParaRPr lang="sk-SK" sz="2400" dirty="0"/>
          </a:p>
        </p:txBody>
      </p:sp>
      <p:sp>
        <p:nvSpPr>
          <p:cNvPr id="7" name="Ovál 6"/>
          <p:cNvSpPr/>
          <p:nvPr/>
        </p:nvSpPr>
        <p:spPr>
          <a:xfrm>
            <a:off x="4965574" y="1900282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4965574" y="2437627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6012160" y="1891080"/>
            <a:ext cx="2308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{-3, -1/3, -2, -1/2, -1, 1}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6015928" y="2382258"/>
            <a:ext cx="2446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{2/3, 3/2, -2, -1/2, -1, -1}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03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75315" y="86470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Riešte ako recipročné rovnice:      </a:t>
            </a:r>
            <a:endParaRPr lang="sk-SK" sz="2400" b="1" dirty="0"/>
          </a:p>
        </p:txBody>
      </p:sp>
      <p:sp>
        <p:nvSpPr>
          <p:cNvPr id="3" name="Obdĺžnik 2"/>
          <p:cNvSpPr/>
          <p:nvPr/>
        </p:nvSpPr>
        <p:spPr>
          <a:xfrm>
            <a:off x="395536" y="1484784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/>
              <a:t>3x</a:t>
            </a:r>
            <a:r>
              <a:rPr lang="sk-SK" sz="2400" b="1" baseline="30000" dirty="0"/>
              <a:t>3</a:t>
            </a:r>
            <a:r>
              <a:rPr lang="sk-SK" sz="2400" b="1" dirty="0"/>
              <a:t>+26x</a:t>
            </a:r>
            <a:r>
              <a:rPr lang="sk-SK" sz="2400" b="1" baseline="30000" dirty="0"/>
              <a:t>2</a:t>
            </a:r>
            <a:r>
              <a:rPr lang="sk-SK" sz="2400" b="1" dirty="0"/>
              <a:t>+52x+24=0</a:t>
            </a:r>
          </a:p>
        </p:txBody>
      </p:sp>
      <p:sp>
        <p:nvSpPr>
          <p:cNvPr id="4" name="Obdĺžnik 3"/>
          <p:cNvSpPr/>
          <p:nvPr/>
        </p:nvSpPr>
        <p:spPr>
          <a:xfrm>
            <a:off x="395536" y="1922030"/>
            <a:ext cx="4509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log(x</a:t>
            </a:r>
            <a:r>
              <a:rPr lang="en-US" sz="2400" b="1" baseline="30000" dirty="0"/>
              <a:t>3</a:t>
            </a:r>
            <a:r>
              <a:rPr lang="en-US" sz="2400" b="1" dirty="0"/>
              <a:t>+1)-log7-logx=log(x+1)-log6</a:t>
            </a:r>
            <a:endParaRPr lang="sk-SK" sz="2400" b="1" dirty="0"/>
          </a:p>
        </p:txBody>
      </p:sp>
      <p:sp>
        <p:nvSpPr>
          <p:cNvPr id="5" name="Ovál 4"/>
          <p:cNvSpPr/>
          <p:nvPr/>
        </p:nvSpPr>
        <p:spPr>
          <a:xfrm>
            <a:off x="5055388" y="1484784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5055388" y="1946449"/>
            <a:ext cx="364980" cy="36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012160" y="1552698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{-2/3, -2, -6}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6012160" y="1996882"/>
            <a:ext cx="1269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K=</a:t>
            </a:r>
            <a:r>
              <a:rPr lang="en-US" dirty="0"/>
              <a:t>{2/3, 3/2}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287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115616" y="3501008"/>
            <a:ext cx="4828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Ďakujem za pozornosť  </a:t>
            </a:r>
            <a:endParaRPr lang="sk-SK" sz="36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5736215" y="3497633"/>
            <a:ext cx="660758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k-SK" sz="4400" b="1" dirty="0" smtClean="0">
                <a:sym typeface="Wingdings" panose="05000000000000000000" pitchFamily="2" charset="2"/>
              </a:rPr>
              <a:t></a:t>
            </a:r>
            <a:endParaRPr lang="sk-SK" sz="4400" b="1" dirty="0"/>
          </a:p>
        </p:txBody>
      </p:sp>
    </p:spTree>
    <p:extLst>
      <p:ext uri="{BB962C8B-B14F-4D97-AF65-F5344CB8AC3E}">
        <p14:creationId xmlns:p14="http://schemas.microsoft.com/office/powerpoint/2010/main" val="19169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159" y="620688"/>
            <a:ext cx="8229600" cy="1252728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002060"/>
                </a:solidFill>
              </a:rPr>
              <a:t>Medzi nasledujúcimi rovnicami nájdi recipročnú rovnicu párneho stupňa prvého druhu:</a:t>
            </a:r>
            <a:endParaRPr lang="sk-SK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4025772975"/>
              </p:ext>
            </p:extLst>
          </p:nvPr>
        </p:nvGraphicFramePr>
        <p:xfrm>
          <a:off x="755576" y="2060848"/>
          <a:ext cx="5231904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1" name="Skupina 70"/>
          <p:cNvGrpSpPr/>
          <p:nvPr/>
        </p:nvGrpSpPr>
        <p:grpSpPr>
          <a:xfrm>
            <a:off x="3490389" y="2436104"/>
            <a:ext cx="2490774" cy="1494464"/>
            <a:chOff x="2736306" y="360040"/>
            <a:chExt cx="2490774" cy="1494464"/>
          </a:xfrm>
          <a:solidFill>
            <a:srgbClr val="FFFF00"/>
          </a:solidFill>
        </p:grpSpPr>
        <p:sp>
          <p:nvSpPr>
            <p:cNvPr id="72" name="Obdĺžnik 71"/>
            <p:cNvSpPr/>
            <p:nvPr/>
          </p:nvSpPr>
          <p:spPr>
            <a:xfrm>
              <a:off x="2736306" y="360040"/>
              <a:ext cx="2490774" cy="149446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Obdĺžnik 72"/>
            <p:cNvSpPr/>
            <p:nvPr/>
          </p:nvSpPr>
          <p:spPr>
            <a:xfrm>
              <a:off x="2736306" y="360040"/>
              <a:ext cx="2490774" cy="14944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800" b="1" kern="1200" dirty="0" smtClean="0">
                  <a:solidFill>
                    <a:srgbClr val="002060"/>
                  </a:solidFill>
                </a:rPr>
                <a:t>3x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4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-2x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3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+x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2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- 2x+3=0</a:t>
              </a:r>
              <a:endParaRPr lang="sk-SK" sz="1800" b="1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76" name="Ovál 75"/>
          <p:cNvSpPr/>
          <p:nvPr/>
        </p:nvSpPr>
        <p:spPr>
          <a:xfrm>
            <a:off x="7175634" y="364502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416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252728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2060"/>
                </a:solidFill>
              </a:rPr>
              <a:t>Medzi nasledujúcimi rovnicami nájdi recipročnú rovnicu párneho stupňa </a:t>
            </a:r>
            <a:r>
              <a:rPr lang="sk-SK" sz="2800" b="1" dirty="0" smtClean="0">
                <a:solidFill>
                  <a:srgbClr val="002060"/>
                </a:solidFill>
              </a:rPr>
              <a:t>druhého  </a:t>
            </a:r>
            <a:r>
              <a:rPr lang="sk-SK" sz="2800" b="1" dirty="0">
                <a:solidFill>
                  <a:srgbClr val="002060"/>
                </a:solidFill>
              </a:rPr>
              <a:t>druhu:</a:t>
            </a:r>
            <a:endParaRPr lang="sk-SK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2727744"/>
              </p:ext>
            </p:extLst>
          </p:nvPr>
        </p:nvGraphicFramePr>
        <p:xfrm>
          <a:off x="755576" y="2060848"/>
          <a:ext cx="5231904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Skupina 4"/>
          <p:cNvGrpSpPr/>
          <p:nvPr/>
        </p:nvGrpSpPr>
        <p:grpSpPr>
          <a:xfrm>
            <a:off x="767599" y="4100600"/>
            <a:ext cx="2490774" cy="1494464"/>
            <a:chOff x="638" y="2048526"/>
            <a:chExt cx="2490774" cy="1494464"/>
          </a:xfrm>
          <a:solidFill>
            <a:srgbClr val="FFFF00"/>
          </a:solidFill>
        </p:grpSpPr>
        <p:sp>
          <p:nvSpPr>
            <p:cNvPr id="6" name="Obdĺžnik 5"/>
            <p:cNvSpPr/>
            <p:nvPr/>
          </p:nvSpPr>
          <p:spPr>
            <a:xfrm>
              <a:off x="638" y="2048526"/>
              <a:ext cx="2490774" cy="149446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bdĺžnik 6"/>
            <p:cNvSpPr/>
            <p:nvPr/>
          </p:nvSpPr>
          <p:spPr>
            <a:xfrm>
              <a:off x="638" y="2048526"/>
              <a:ext cx="2490774" cy="14944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800" b="1" kern="1200" dirty="0" smtClean="0">
                  <a:solidFill>
                    <a:srgbClr val="002060"/>
                  </a:solidFill>
                </a:rPr>
                <a:t>3x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4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-2x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3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+2x-3=0</a:t>
              </a:r>
              <a:endParaRPr lang="sk-SK" sz="1800" b="1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8" name="Ovál 7"/>
          <p:cNvSpPr/>
          <p:nvPr/>
        </p:nvSpPr>
        <p:spPr>
          <a:xfrm>
            <a:off x="7020272" y="3643400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879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251520" y="76470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2800" b="1" dirty="0" smtClean="0">
                <a:solidFill>
                  <a:srgbClr val="002060"/>
                </a:solidFill>
              </a:rPr>
              <a:t>Medzi nasledujúcimi rovnicami nájdi recipročnú rovnicu nepárneho stupňa prvého  druhu:</a:t>
            </a:r>
            <a:endParaRPr lang="sk-SK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592535"/>
              </p:ext>
            </p:extLst>
          </p:nvPr>
        </p:nvGraphicFramePr>
        <p:xfrm>
          <a:off x="683568" y="2132856"/>
          <a:ext cx="5424264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687704" y="2354038"/>
            <a:ext cx="2582352" cy="1549411"/>
            <a:chOff x="662" y="201567"/>
            <a:chExt cx="2582352" cy="1549411"/>
          </a:xfrm>
          <a:solidFill>
            <a:srgbClr val="FFFF00"/>
          </a:solidFill>
        </p:grpSpPr>
        <p:sp>
          <p:nvSpPr>
            <p:cNvPr id="7" name="Obdĺžnik 6"/>
            <p:cNvSpPr/>
            <p:nvPr/>
          </p:nvSpPr>
          <p:spPr>
            <a:xfrm>
              <a:off x="662" y="201567"/>
              <a:ext cx="2582352" cy="154941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bdĺžnik 7"/>
            <p:cNvSpPr/>
            <p:nvPr/>
          </p:nvSpPr>
          <p:spPr>
            <a:xfrm>
              <a:off x="662" y="201567"/>
              <a:ext cx="2582352" cy="15494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800" b="1" kern="1200" dirty="0" smtClean="0">
                  <a:solidFill>
                    <a:srgbClr val="002060"/>
                  </a:solidFill>
                </a:rPr>
                <a:t>3x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5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-x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4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+2x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3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+2x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2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-x+3=0</a:t>
              </a:r>
              <a:endParaRPr lang="sk-SK" sz="1800" b="1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Ovál 8"/>
          <p:cNvSpPr/>
          <p:nvPr/>
        </p:nvSpPr>
        <p:spPr>
          <a:xfrm>
            <a:off x="7020272" y="3643400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705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251520" y="76470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2800" b="1" dirty="0" smtClean="0">
                <a:solidFill>
                  <a:srgbClr val="002060"/>
                </a:solidFill>
              </a:rPr>
              <a:t>Medzi nasledujúcimi rovnicami nájdi recipročnú rovnicu nepárneho stupňa druhého druhu:</a:t>
            </a:r>
            <a:endParaRPr lang="sk-SK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50534319"/>
              </p:ext>
            </p:extLst>
          </p:nvPr>
        </p:nvGraphicFramePr>
        <p:xfrm>
          <a:off x="755576" y="2060848"/>
          <a:ext cx="5231904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3504037" y="2313272"/>
            <a:ext cx="2490774" cy="1494464"/>
            <a:chOff x="2741129" y="239272"/>
            <a:chExt cx="2490774" cy="1494464"/>
          </a:xfrm>
          <a:solidFill>
            <a:srgbClr val="FFFF00"/>
          </a:solidFill>
        </p:grpSpPr>
        <p:sp>
          <p:nvSpPr>
            <p:cNvPr id="7" name="Obdĺžnik 6"/>
            <p:cNvSpPr/>
            <p:nvPr/>
          </p:nvSpPr>
          <p:spPr>
            <a:xfrm>
              <a:off x="2741129" y="239272"/>
              <a:ext cx="2490774" cy="149446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bdĺžnik 7"/>
            <p:cNvSpPr/>
            <p:nvPr/>
          </p:nvSpPr>
          <p:spPr>
            <a:xfrm>
              <a:off x="2741129" y="239272"/>
              <a:ext cx="2490774" cy="14944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800" b="1" kern="1200" dirty="0" smtClean="0">
                  <a:solidFill>
                    <a:srgbClr val="002060"/>
                  </a:solidFill>
                </a:rPr>
                <a:t>3x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5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-x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4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-2x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3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+2x</a:t>
              </a:r>
              <a:r>
                <a:rPr lang="sk-SK" sz="1800" b="1" kern="1200" baseline="30000" dirty="0" smtClean="0">
                  <a:solidFill>
                    <a:srgbClr val="002060"/>
                  </a:solidFill>
                </a:rPr>
                <a:t>2</a:t>
              </a:r>
              <a:r>
                <a:rPr lang="sk-SK" sz="1800" b="1" kern="1200" dirty="0" smtClean="0">
                  <a:solidFill>
                    <a:srgbClr val="002060"/>
                  </a:solidFill>
                </a:rPr>
                <a:t>+x-3=0</a:t>
              </a:r>
              <a:endParaRPr lang="sk-SK" sz="1800" b="1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Ovál 8"/>
          <p:cNvSpPr/>
          <p:nvPr/>
        </p:nvSpPr>
        <p:spPr>
          <a:xfrm>
            <a:off x="7020272" y="3643400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971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5862" y="204723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Riešením recipročnej rovnice nepárneho stupňa druhého druhu je vždy číslo: </a:t>
            </a:r>
            <a:endParaRPr lang="sk-SK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2335114"/>
              </p:ext>
            </p:extLst>
          </p:nvPr>
        </p:nvGraphicFramePr>
        <p:xfrm>
          <a:off x="1619672" y="2878233"/>
          <a:ext cx="5256584" cy="360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3707494" y="2878233"/>
            <a:ext cx="1088277" cy="1088277"/>
            <a:chOff x="2084153" y="296"/>
            <a:chExt cx="1088277" cy="1088277"/>
          </a:xfrm>
          <a:solidFill>
            <a:schemeClr val="accent1"/>
          </a:solidFill>
        </p:grpSpPr>
        <p:sp>
          <p:nvSpPr>
            <p:cNvPr id="9" name="Ovál 8"/>
            <p:cNvSpPr/>
            <p:nvPr/>
          </p:nvSpPr>
          <p:spPr>
            <a:xfrm>
              <a:off x="2084153" y="296"/>
              <a:ext cx="1088277" cy="108827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ál 4"/>
            <p:cNvSpPr/>
            <p:nvPr/>
          </p:nvSpPr>
          <p:spPr>
            <a:xfrm>
              <a:off x="2243527" y="159670"/>
              <a:ext cx="769529" cy="7695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2400" kern="1200" dirty="0" smtClean="0">
                  <a:solidFill>
                    <a:srgbClr val="00B050"/>
                  </a:solidFill>
                </a:rPr>
                <a:t>1</a:t>
              </a:r>
              <a:endParaRPr lang="sk-SK" sz="2400" kern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1" name="BlokTextu 10"/>
          <p:cNvSpPr txBox="1"/>
          <p:nvPr/>
        </p:nvSpPr>
        <p:spPr>
          <a:xfrm>
            <a:off x="7020272" y="5589240"/>
            <a:ext cx="1016625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k-SK" b="1" dirty="0" smtClean="0"/>
              <a:t>Riešenie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753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05862" y="204723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Riešením recipročnej rovnice nepárneho stupňa prvého druhu je vždy číslo: </a:t>
            </a:r>
            <a:endParaRPr lang="sk-SK" sz="24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15947322"/>
              </p:ext>
            </p:extLst>
          </p:nvPr>
        </p:nvGraphicFramePr>
        <p:xfrm>
          <a:off x="1619672" y="2878233"/>
          <a:ext cx="5256584" cy="360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5024165" y="3840221"/>
            <a:ext cx="1088277" cy="1088277"/>
            <a:chOff x="3406693" y="961178"/>
            <a:chExt cx="1088277" cy="1088277"/>
          </a:xfrm>
          <a:solidFill>
            <a:schemeClr val="accent1"/>
          </a:solidFill>
        </p:grpSpPr>
        <p:sp>
          <p:nvSpPr>
            <p:cNvPr id="5" name="Ovál 4"/>
            <p:cNvSpPr/>
            <p:nvPr/>
          </p:nvSpPr>
          <p:spPr>
            <a:xfrm>
              <a:off x="3406693" y="961178"/>
              <a:ext cx="1088277" cy="108827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ál 4"/>
            <p:cNvSpPr/>
            <p:nvPr/>
          </p:nvSpPr>
          <p:spPr>
            <a:xfrm>
              <a:off x="3566067" y="1120552"/>
              <a:ext cx="769529" cy="7695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2400" kern="1200" dirty="0" smtClean="0">
                  <a:solidFill>
                    <a:srgbClr val="00B050"/>
                  </a:solidFill>
                </a:rPr>
                <a:t>-1</a:t>
              </a:r>
              <a:endParaRPr lang="sk-SK" sz="2400" kern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" name="BlokTextu 6"/>
          <p:cNvSpPr txBox="1"/>
          <p:nvPr/>
        </p:nvSpPr>
        <p:spPr>
          <a:xfrm>
            <a:off x="7020272" y="5589240"/>
            <a:ext cx="1016625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k-SK" b="1" dirty="0" smtClean="0"/>
              <a:t>Riešenie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01016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05862" y="204723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Riešením recipročnej rovnice párneho stupňa druhého druhu je vždy číslo: </a:t>
            </a:r>
            <a:endParaRPr lang="sk-SK" sz="24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41494877"/>
              </p:ext>
            </p:extLst>
          </p:nvPr>
        </p:nvGraphicFramePr>
        <p:xfrm>
          <a:off x="1619672" y="2878233"/>
          <a:ext cx="5256584" cy="360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2895077" y="5409741"/>
            <a:ext cx="1088277" cy="1088277"/>
            <a:chOff x="1266778" y="2515917"/>
            <a:chExt cx="1088277" cy="1088277"/>
          </a:xfrm>
          <a:solidFill>
            <a:schemeClr val="accent1"/>
          </a:solidFill>
        </p:grpSpPr>
        <p:sp>
          <p:nvSpPr>
            <p:cNvPr id="5" name="Ovál 4"/>
            <p:cNvSpPr/>
            <p:nvPr/>
          </p:nvSpPr>
          <p:spPr>
            <a:xfrm>
              <a:off x="1266778" y="2515917"/>
              <a:ext cx="1088277" cy="108827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ál 4"/>
            <p:cNvSpPr/>
            <p:nvPr/>
          </p:nvSpPr>
          <p:spPr>
            <a:xfrm>
              <a:off x="1426152" y="2675291"/>
              <a:ext cx="769529" cy="7695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800" kern="1200" dirty="0" smtClean="0">
                  <a:solidFill>
                    <a:srgbClr val="00B050"/>
                  </a:solidFill>
                </a:rPr>
                <a:t>1 aj -1</a:t>
              </a:r>
              <a:endParaRPr lang="sk-SK" sz="1800" kern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" name="BlokTextu 6"/>
          <p:cNvSpPr txBox="1"/>
          <p:nvPr/>
        </p:nvSpPr>
        <p:spPr>
          <a:xfrm>
            <a:off x="7020272" y="5589240"/>
            <a:ext cx="1016625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k-SK" b="1" dirty="0" smtClean="0"/>
              <a:t>Riešenie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25433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05862" y="1965347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Riešením recipročnej rovnice párneho stupňa prvého druhu je vždy číslo: </a:t>
            </a:r>
            <a:endParaRPr lang="sk-SK" sz="24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27584417"/>
              </p:ext>
            </p:extLst>
          </p:nvPr>
        </p:nvGraphicFramePr>
        <p:xfrm>
          <a:off x="1597542" y="2462733"/>
          <a:ext cx="5256584" cy="360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7020272" y="5589240"/>
            <a:ext cx="1016625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k-SK" b="1" dirty="0" smtClean="0"/>
              <a:t>Riešenie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412935" y="6093296"/>
            <a:ext cx="562205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k-SK" b="1" dirty="0" smtClean="0"/>
              <a:t>Jediné také spoločné číslo pre všetky rovnice neexistuje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0614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Zdoben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2273</TotalTime>
  <Words>432</Words>
  <Application>Microsoft Office PowerPoint</Application>
  <PresentationFormat>Prezentácia na obrazovke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1" baseType="lpstr">
      <vt:lpstr>Tvar vlnenia</vt:lpstr>
      <vt:lpstr>Microsoft Equation 3.0</vt:lpstr>
      <vt:lpstr>Recipročné rovnice</vt:lpstr>
      <vt:lpstr>Medzi nasledujúcimi rovnicami nájdi recipročnú rovnicu párneho stupňa prvého druhu:</vt:lpstr>
      <vt:lpstr>Medzi nasledujúcimi rovnicami nájdi recipročnú rovnicu párneho stupňa druhého  druhu: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install</dc:creator>
  <cp:lastModifiedBy>install</cp:lastModifiedBy>
  <cp:revision>164</cp:revision>
  <dcterms:created xsi:type="dcterms:W3CDTF">2014-05-04T18:00:30Z</dcterms:created>
  <dcterms:modified xsi:type="dcterms:W3CDTF">2014-06-08T12:36:34Z</dcterms:modified>
</cp:coreProperties>
</file>