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0" r:id="rId4"/>
    <p:sldId id="257" r:id="rId5"/>
    <p:sldId id="258" r:id="rId6"/>
    <p:sldId id="274" r:id="rId7"/>
    <p:sldId id="271" r:id="rId8"/>
    <p:sldId id="260" r:id="rId9"/>
    <p:sldId id="261" r:id="rId10"/>
    <p:sldId id="276" r:id="rId11"/>
    <p:sldId id="263" r:id="rId12"/>
    <p:sldId id="264" r:id="rId13"/>
    <p:sldId id="265" r:id="rId14"/>
    <p:sldId id="267" r:id="rId15"/>
    <p:sldId id="268" r:id="rId16"/>
    <p:sldId id="277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59" autoAdjust="0"/>
    <p:restoredTop sz="86323" autoAdjust="0"/>
  </p:normalViewPr>
  <p:slideViewPr>
    <p:cSldViewPr showGuides="1">
      <p:cViewPr>
        <p:scale>
          <a:sx n="75" d="100"/>
          <a:sy n="75" d="100"/>
        </p:scale>
        <p:origin x="-27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B41DF-AEFC-444C-91B1-26CC0EDD1E5F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CE479-C2E6-4D8B-8CCF-28CA44A413F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440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859E0-6C10-4EC2-A73B-288411595BC3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DF777-C0AA-4681-8FEC-6B296551B15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26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DF777-C0AA-4681-8FEC-6B296551B15B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85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C41E-7240-4F24-A54E-F04E0C0A8A45}" type="datetimeFigureOut">
              <a:rPr lang="sk-SK" smtClean="0"/>
              <a:t>28.5.2014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8B66665-40AE-4065-95BF-00CC0ADD1447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aoblený obdĺžnik 8">
            <a:hlinkClick r:id="" action="ppaction://hlinkshowjump?jump=lastslideviewed"/>
          </p:cNvPr>
          <p:cNvSpPr/>
          <p:nvPr userDrawn="1"/>
        </p:nvSpPr>
        <p:spPr>
          <a:xfrm>
            <a:off x="2051720" y="6214416"/>
            <a:ext cx="1440160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Späť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10" name="Zaoblený obdĺžnik 9">
            <a:hlinkClick r:id="" action="ppaction://hlinkshowjump?jump=nextslide"/>
          </p:cNvPr>
          <p:cNvSpPr/>
          <p:nvPr userDrawn="1"/>
        </p:nvSpPr>
        <p:spPr>
          <a:xfrm>
            <a:off x="395536" y="6215260"/>
            <a:ext cx="1440160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Ďalej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11" name="Zaoblený obdĺžnik 10">
            <a:hlinkClick r:id="" action="ppaction://hlinkshowjump?jump=endshow"/>
          </p:cNvPr>
          <p:cNvSpPr/>
          <p:nvPr userDrawn="1"/>
        </p:nvSpPr>
        <p:spPr>
          <a:xfrm>
            <a:off x="3707904" y="6214416"/>
            <a:ext cx="1440160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Koniec</a:t>
            </a:r>
            <a:endParaRPr lang="sk-SK" dirty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Slovenská republika </a:t>
            </a:r>
            <a:br>
              <a:rPr lang="sk-SK" dirty="0" smtClean="0"/>
            </a:br>
            <a:r>
              <a:rPr lang="sk-SK" dirty="0" smtClean="0"/>
              <a:t>v skratke.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Soňa Husárová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22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10</a:t>
            </a:fld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76408" cy="4324702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31738" y="1260085"/>
            <a:ext cx="2448272" cy="43204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Vonkajšie</a:t>
            </a:r>
            <a:r>
              <a:rPr lang="sk-SK" dirty="0" smtClean="0"/>
              <a:t> </a:t>
            </a:r>
            <a:r>
              <a:rPr lang="sk-SK" dirty="0" smtClean="0">
                <a:solidFill>
                  <a:schemeClr val="tx1"/>
                </a:solidFill>
              </a:rPr>
              <a:t>ZK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419872" y="5593462"/>
            <a:ext cx="2448272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Viedenská kotlina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221984" y="5620079"/>
            <a:ext cx="2448272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Malá dunajská kotlina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6372200" y="5620079"/>
            <a:ext cx="2448272" cy="432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Veľká dunajská kotlina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3284636" y="572636"/>
            <a:ext cx="2448272" cy="43204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Vonkajšie VK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6372200" y="572636"/>
            <a:ext cx="2448272" cy="43204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Vnútorné VK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207011" y="572636"/>
            <a:ext cx="2448272" cy="432048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Vnútorné ZK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1" name="Šípka doľava 10"/>
          <p:cNvSpPr/>
          <p:nvPr/>
        </p:nvSpPr>
        <p:spPr>
          <a:xfrm>
            <a:off x="8100392" y="4725144"/>
            <a:ext cx="720080" cy="720080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3" name="Rovná spojovacia šípka 12"/>
          <p:cNvCxnSpPr/>
          <p:nvPr/>
        </p:nvCxnSpPr>
        <p:spPr>
          <a:xfrm>
            <a:off x="2655283" y="1004684"/>
            <a:ext cx="1318262" cy="16646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H="1">
            <a:off x="1353547" y="1732001"/>
            <a:ext cx="482149" cy="18410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/>
          <p:nvPr/>
        </p:nvCxnSpPr>
        <p:spPr>
          <a:xfrm>
            <a:off x="5732908" y="1062687"/>
            <a:ext cx="2151460" cy="11421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>
            <a:off x="6446823" y="1052736"/>
            <a:ext cx="1653569" cy="1944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>
            <a:stCxn id="5" idx="0"/>
          </p:cNvCxnSpPr>
          <p:nvPr/>
        </p:nvCxnSpPr>
        <p:spPr>
          <a:xfrm flipH="1" flipV="1">
            <a:off x="467544" y="3861048"/>
            <a:ext cx="4176464" cy="1732414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V="1">
            <a:off x="1583548" y="4573211"/>
            <a:ext cx="108132" cy="1192707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/>
          <p:nvPr/>
        </p:nvCxnSpPr>
        <p:spPr>
          <a:xfrm flipV="1">
            <a:off x="6516216" y="3573017"/>
            <a:ext cx="1123576" cy="2040500"/>
          </a:xfrm>
          <a:prstGeom prst="straightConnector1">
            <a:avLst/>
          </a:prstGeom>
          <a:ln w="38100">
            <a:solidFill>
              <a:schemeClr val="tx2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6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Vodstvo a mestá SR</a:t>
            </a:r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11</a:t>
            </a:fld>
            <a:endParaRPr lang="sk-SK"/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2051720" y="6214416"/>
            <a:ext cx="1440160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Späť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568952" cy="4259739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BlokTextu 5"/>
          <p:cNvSpPr txBox="1"/>
          <p:nvPr/>
        </p:nvSpPr>
        <p:spPr>
          <a:xfrm>
            <a:off x="1747576" y="3429000"/>
            <a:ext cx="72008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smtClean="0"/>
              <a:t>Váh</a:t>
            </a:r>
            <a:endParaRPr lang="sk-SK" dirty="0"/>
          </a:p>
        </p:txBody>
      </p:sp>
      <p:sp>
        <p:nvSpPr>
          <p:cNvPr id="7" name="Šípka dolu 6"/>
          <p:cNvSpPr/>
          <p:nvPr/>
        </p:nvSpPr>
        <p:spPr>
          <a:xfrm>
            <a:off x="8172400" y="5301208"/>
            <a:ext cx="648072" cy="57606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5652120" y="3159877"/>
            <a:ext cx="11521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Hornád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204818" y="3182465"/>
            <a:ext cx="139963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Laborec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523440" y="4221088"/>
            <a:ext cx="1224136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Trnava</a:t>
            </a:r>
            <a:endParaRPr lang="sk-SK" dirty="0"/>
          </a:p>
        </p:txBody>
      </p:sp>
      <p:sp>
        <p:nvSpPr>
          <p:cNvPr id="11" name="Zaoblený obdĺžnik 10"/>
          <p:cNvSpPr/>
          <p:nvPr/>
        </p:nvSpPr>
        <p:spPr>
          <a:xfrm>
            <a:off x="5724511" y="3650657"/>
            <a:ext cx="1224136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Rožňava</a:t>
            </a:r>
            <a:endParaRPr lang="sk-SK" dirty="0"/>
          </a:p>
        </p:txBody>
      </p:sp>
      <p:sp>
        <p:nvSpPr>
          <p:cNvPr id="12" name="Zaoblený obdĺžnik 11"/>
          <p:cNvSpPr/>
          <p:nvPr/>
        </p:nvSpPr>
        <p:spPr>
          <a:xfrm>
            <a:off x="2467656" y="2564904"/>
            <a:ext cx="1224136" cy="360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Žilina</a:t>
            </a:r>
            <a:endParaRPr lang="sk-SK" dirty="0"/>
          </a:p>
        </p:txBody>
      </p:sp>
      <p:sp>
        <p:nvSpPr>
          <p:cNvPr id="15" name="Voľná forma 14"/>
          <p:cNvSpPr/>
          <p:nvPr/>
        </p:nvSpPr>
        <p:spPr>
          <a:xfrm>
            <a:off x="2794000" y="3365500"/>
            <a:ext cx="2540000" cy="2425734"/>
          </a:xfrm>
          <a:custGeom>
            <a:avLst/>
            <a:gdLst>
              <a:gd name="connsiteX0" fmla="*/ 2463800 w 2540000"/>
              <a:gd name="connsiteY0" fmla="*/ 0 h 2425734"/>
              <a:gd name="connsiteX1" fmla="*/ 2527300 w 2540000"/>
              <a:gd name="connsiteY1" fmla="*/ 12700 h 2425734"/>
              <a:gd name="connsiteX2" fmla="*/ 2540000 w 2540000"/>
              <a:gd name="connsiteY2" fmla="*/ 50800 h 2425734"/>
              <a:gd name="connsiteX3" fmla="*/ 2527300 w 2540000"/>
              <a:gd name="connsiteY3" fmla="*/ 139700 h 2425734"/>
              <a:gd name="connsiteX4" fmla="*/ 2451100 w 2540000"/>
              <a:gd name="connsiteY4" fmla="*/ 127000 h 2425734"/>
              <a:gd name="connsiteX5" fmla="*/ 2273300 w 2540000"/>
              <a:gd name="connsiteY5" fmla="*/ 114300 h 2425734"/>
              <a:gd name="connsiteX6" fmla="*/ 2197100 w 2540000"/>
              <a:gd name="connsiteY6" fmla="*/ 63500 h 2425734"/>
              <a:gd name="connsiteX7" fmla="*/ 1993900 w 2540000"/>
              <a:gd name="connsiteY7" fmla="*/ 76200 h 2425734"/>
              <a:gd name="connsiteX8" fmla="*/ 1955800 w 2540000"/>
              <a:gd name="connsiteY8" fmla="*/ 88900 h 2425734"/>
              <a:gd name="connsiteX9" fmla="*/ 1879600 w 2540000"/>
              <a:gd name="connsiteY9" fmla="*/ 101600 h 2425734"/>
              <a:gd name="connsiteX10" fmla="*/ 1841500 w 2540000"/>
              <a:gd name="connsiteY10" fmla="*/ 114300 h 2425734"/>
              <a:gd name="connsiteX11" fmla="*/ 1689100 w 2540000"/>
              <a:gd name="connsiteY11" fmla="*/ 152400 h 2425734"/>
              <a:gd name="connsiteX12" fmla="*/ 1651000 w 2540000"/>
              <a:gd name="connsiteY12" fmla="*/ 165100 h 2425734"/>
              <a:gd name="connsiteX13" fmla="*/ 1371600 w 2540000"/>
              <a:gd name="connsiteY13" fmla="*/ 152400 h 2425734"/>
              <a:gd name="connsiteX14" fmla="*/ 1295400 w 2540000"/>
              <a:gd name="connsiteY14" fmla="*/ 203200 h 2425734"/>
              <a:gd name="connsiteX15" fmla="*/ 1257300 w 2540000"/>
              <a:gd name="connsiteY15" fmla="*/ 228600 h 2425734"/>
              <a:gd name="connsiteX16" fmla="*/ 1181100 w 2540000"/>
              <a:gd name="connsiteY16" fmla="*/ 254000 h 2425734"/>
              <a:gd name="connsiteX17" fmla="*/ 1143000 w 2540000"/>
              <a:gd name="connsiteY17" fmla="*/ 266700 h 2425734"/>
              <a:gd name="connsiteX18" fmla="*/ 1104900 w 2540000"/>
              <a:gd name="connsiteY18" fmla="*/ 279400 h 2425734"/>
              <a:gd name="connsiteX19" fmla="*/ 1003300 w 2540000"/>
              <a:gd name="connsiteY19" fmla="*/ 304800 h 2425734"/>
              <a:gd name="connsiteX20" fmla="*/ 965200 w 2540000"/>
              <a:gd name="connsiteY20" fmla="*/ 330200 h 2425734"/>
              <a:gd name="connsiteX21" fmla="*/ 952500 w 2540000"/>
              <a:gd name="connsiteY21" fmla="*/ 355600 h 2425734"/>
              <a:gd name="connsiteX22" fmla="*/ 939800 w 2540000"/>
              <a:gd name="connsiteY22" fmla="*/ 469900 h 2425734"/>
              <a:gd name="connsiteX23" fmla="*/ 927100 w 2540000"/>
              <a:gd name="connsiteY23" fmla="*/ 508000 h 2425734"/>
              <a:gd name="connsiteX24" fmla="*/ 939800 w 2540000"/>
              <a:gd name="connsiteY24" fmla="*/ 558800 h 2425734"/>
              <a:gd name="connsiteX25" fmla="*/ 901700 w 2540000"/>
              <a:gd name="connsiteY25" fmla="*/ 711200 h 2425734"/>
              <a:gd name="connsiteX26" fmla="*/ 876300 w 2540000"/>
              <a:gd name="connsiteY26" fmla="*/ 749300 h 2425734"/>
              <a:gd name="connsiteX27" fmla="*/ 698500 w 2540000"/>
              <a:gd name="connsiteY27" fmla="*/ 736600 h 2425734"/>
              <a:gd name="connsiteX28" fmla="*/ 660400 w 2540000"/>
              <a:gd name="connsiteY28" fmla="*/ 685800 h 2425734"/>
              <a:gd name="connsiteX29" fmla="*/ 698500 w 2540000"/>
              <a:gd name="connsiteY29" fmla="*/ 711200 h 2425734"/>
              <a:gd name="connsiteX30" fmla="*/ 685800 w 2540000"/>
              <a:gd name="connsiteY30" fmla="*/ 711200 h 2425734"/>
              <a:gd name="connsiteX31" fmla="*/ 647700 w 2540000"/>
              <a:gd name="connsiteY31" fmla="*/ 685800 h 2425734"/>
              <a:gd name="connsiteX32" fmla="*/ 482600 w 2540000"/>
              <a:gd name="connsiteY32" fmla="*/ 698500 h 2425734"/>
              <a:gd name="connsiteX33" fmla="*/ 444500 w 2540000"/>
              <a:gd name="connsiteY33" fmla="*/ 711200 h 2425734"/>
              <a:gd name="connsiteX34" fmla="*/ 431800 w 2540000"/>
              <a:gd name="connsiteY34" fmla="*/ 749300 h 2425734"/>
              <a:gd name="connsiteX35" fmla="*/ 393700 w 2540000"/>
              <a:gd name="connsiteY35" fmla="*/ 762000 h 2425734"/>
              <a:gd name="connsiteX36" fmla="*/ 317500 w 2540000"/>
              <a:gd name="connsiteY36" fmla="*/ 800100 h 2425734"/>
              <a:gd name="connsiteX37" fmla="*/ 292100 w 2540000"/>
              <a:gd name="connsiteY37" fmla="*/ 952500 h 2425734"/>
              <a:gd name="connsiteX38" fmla="*/ 266700 w 2540000"/>
              <a:gd name="connsiteY38" fmla="*/ 990600 h 2425734"/>
              <a:gd name="connsiteX39" fmla="*/ 203200 w 2540000"/>
              <a:gd name="connsiteY39" fmla="*/ 1092200 h 2425734"/>
              <a:gd name="connsiteX40" fmla="*/ 165100 w 2540000"/>
              <a:gd name="connsiteY40" fmla="*/ 1168400 h 2425734"/>
              <a:gd name="connsiteX41" fmla="*/ 139700 w 2540000"/>
              <a:gd name="connsiteY41" fmla="*/ 1130300 h 2425734"/>
              <a:gd name="connsiteX42" fmla="*/ 177800 w 2540000"/>
              <a:gd name="connsiteY42" fmla="*/ 1104900 h 2425734"/>
              <a:gd name="connsiteX43" fmla="*/ 165100 w 2540000"/>
              <a:gd name="connsiteY43" fmla="*/ 1143000 h 2425734"/>
              <a:gd name="connsiteX44" fmla="*/ 88900 w 2540000"/>
              <a:gd name="connsiteY44" fmla="*/ 1181100 h 2425734"/>
              <a:gd name="connsiteX45" fmla="*/ 38100 w 2540000"/>
              <a:gd name="connsiteY45" fmla="*/ 1257300 h 2425734"/>
              <a:gd name="connsiteX46" fmla="*/ 0 w 2540000"/>
              <a:gd name="connsiteY46" fmla="*/ 1333500 h 2425734"/>
              <a:gd name="connsiteX47" fmla="*/ 12700 w 2540000"/>
              <a:gd name="connsiteY47" fmla="*/ 1549400 h 2425734"/>
              <a:gd name="connsiteX48" fmla="*/ 50800 w 2540000"/>
              <a:gd name="connsiteY48" fmla="*/ 1587500 h 2425734"/>
              <a:gd name="connsiteX49" fmla="*/ 88900 w 2540000"/>
              <a:gd name="connsiteY49" fmla="*/ 1638300 h 2425734"/>
              <a:gd name="connsiteX50" fmla="*/ 127000 w 2540000"/>
              <a:gd name="connsiteY50" fmla="*/ 1714500 h 2425734"/>
              <a:gd name="connsiteX51" fmla="*/ 177800 w 2540000"/>
              <a:gd name="connsiteY51" fmla="*/ 1790700 h 2425734"/>
              <a:gd name="connsiteX52" fmla="*/ 76200 w 2540000"/>
              <a:gd name="connsiteY52" fmla="*/ 1625600 h 2425734"/>
              <a:gd name="connsiteX53" fmla="*/ 114300 w 2540000"/>
              <a:gd name="connsiteY53" fmla="*/ 1663700 h 2425734"/>
              <a:gd name="connsiteX54" fmla="*/ 152400 w 2540000"/>
              <a:gd name="connsiteY54" fmla="*/ 1714500 h 2425734"/>
              <a:gd name="connsiteX55" fmla="*/ 215900 w 2540000"/>
              <a:gd name="connsiteY55" fmla="*/ 1828800 h 2425734"/>
              <a:gd name="connsiteX56" fmla="*/ 254000 w 2540000"/>
              <a:gd name="connsiteY56" fmla="*/ 1905000 h 2425734"/>
              <a:gd name="connsiteX57" fmla="*/ 241300 w 2540000"/>
              <a:gd name="connsiteY57" fmla="*/ 2082800 h 2425734"/>
              <a:gd name="connsiteX58" fmla="*/ 228600 w 2540000"/>
              <a:gd name="connsiteY58" fmla="*/ 2120900 h 2425734"/>
              <a:gd name="connsiteX59" fmla="*/ 215900 w 2540000"/>
              <a:gd name="connsiteY59" fmla="*/ 2209800 h 2425734"/>
              <a:gd name="connsiteX60" fmla="*/ 190500 w 2540000"/>
              <a:gd name="connsiteY60" fmla="*/ 2171700 h 2425734"/>
              <a:gd name="connsiteX61" fmla="*/ 203200 w 2540000"/>
              <a:gd name="connsiteY61" fmla="*/ 2235200 h 2425734"/>
              <a:gd name="connsiteX62" fmla="*/ 279400 w 2540000"/>
              <a:gd name="connsiteY62" fmla="*/ 2387600 h 2425734"/>
              <a:gd name="connsiteX63" fmla="*/ 368300 w 2540000"/>
              <a:gd name="connsiteY63" fmla="*/ 2413000 h 2425734"/>
              <a:gd name="connsiteX64" fmla="*/ 419100 w 2540000"/>
              <a:gd name="connsiteY64" fmla="*/ 2425700 h 2425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540000" h="2425734">
                <a:moveTo>
                  <a:pt x="2463800" y="0"/>
                </a:moveTo>
                <a:cubicBezTo>
                  <a:pt x="2484967" y="4233"/>
                  <a:pt x="2509339" y="726"/>
                  <a:pt x="2527300" y="12700"/>
                </a:cubicBezTo>
                <a:cubicBezTo>
                  <a:pt x="2538439" y="20126"/>
                  <a:pt x="2540000" y="37413"/>
                  <a:pt x="2540000" y="50800"/>
                </a:cubicBezTo>
                <a:cubicBezTo>
                  <a:pt x="2540000" y="80734"/>
                  <a:pt x="2531533" y="110067"/>
                  <a:pt x="2527300" y="139700"/>
                </a:cubicBezTo>
                <a:cubicBezTo>
                  <a:pt x="2501900" y="135467"/>
                  <a:pt x="2476723" y="129562"/>
                  <a:pt x="2451100" y="127000"/>
                </a:cubicBezTo>
                <a:cubicBezTo>
                  <a:pt x="2391977" y="121088"/>
                  <a:pt x="2330944" y="128711"/>
                  <a:pt x="2273300" y="114300"/>
                </a:cubicBezTo>
                <a:cubicBezTo>
                  <a:pt x="2243684" y="106896"/>
                  <a:pt x="2197100" y="63500"/>
                  <a:pt x="2197100" y="63500"/>
                </a:cubicBezTo>
                <a:cubicBezTo>
                  <a:pt x="2129367" y="67733"/>
                  <a:pt x="2061393" y="69096"/>
                  <a:pt x="1993900" y="76200"/>
                </a:cubicBezTo>
                <a:cubicBezTo>
                  <a:pt x="1980587" y="77601"/>
                  <a:pt x="1968868" y="85996"/>
                  <a:pt x="1955800" y="88900"/>
                </a:cubicBezTo>
                <a:cubicBezTo>
                  <a:pt x="1930663" y="94486"/>
                  <a:pt x="1904737" y="96014"/>
                  <a:pt x="1879600" y="101600"/>
                </a:cubicBezTo>
                <a:cubicBezTo>
                  <a:pt x="1866532" y="104504"/>
                  <a:pt x="1854568" y="111396"/>
                  <a:pt x="1841500" y="114300"/>
                </a:cubicBezTo>
                <a:cubicBezTo>
                  <a:pt x="1687586" y="148503"/>
                  <a:pt x="1843073" y="101076"/>
                  <a:pt x="1689100" y="152400"/>
                </a:cubicBezTo>
                <a:lnTo>
                  <a:pt x="1651000" y="165100"/>
                </a:lnTo>
                <a:cubicBezTo>
                  <a:pt x="1557867" y="160867"/>
                  <a:pt x="1464829" y="152400"/>
                  <a:pt x="1371600" y="152400"/>
                </a:cubicBezTo>
                <a:cubicBezTo>
                  <a:pt x="1331426" y="152400"/>
                  <a:pt x="1322889" y="180293"/>
                  <a:pt x="1295400" y="203200"/>
                </a:cubicBezTo>
                <a:cubicBezTo>
                  <a:pt x="1283674" y="212971"/>
                  <a:pt x="1271248" y="222401"/>
                  <a:pt x="1257300" y="228600"/>
                </a:cubicBezTo>
                <a:cubicBezTo>
                  <a:pt x="1232834" y="239474"/>
                  <a:pt x="1206500" y="245533"/>
                  <a:pt x="1181100" y="254000"/>
                </a:cubicBezTo>
                <a:lnTo>
                  <a:pt x="1143000" y="266700"/>
                </a:lnTo>
                <a:cubicBezTo>
                  <a:pt x="1130300" y="270933"/>
                  <a:pt x="1118027" y="276775"/>
                  <a:pt x="1104900" y="279400"/>
                </a:cubicBezTo>
                <a:cubicBezTo>
                  <a:pt x="1080748" y="284230"/>
                  <a:pt x="1029335" y="291783"/>
                  <a:pt x="1003300" y="304800"/>
                </a:cubicBezTo>
                <a:cubicBezTo>
                  <a:pt x="989648" y="311626"/>
                  <a:pt x="977900" y="321733"/>
                  <a:pt x="965200" y="330200"/>
                </a:cubicBezTo>
                <a:cubicBezTo>
                  <a:pt x="1019859" y="348420"/>
                  <a:pt x="1016287" y="339653"/>
                  <a:pt x="952500" y="355600"/>
                </a:cubicBezTo>
                <a:cubicBezTo>
                  <a:pt x="948267" y="393700"/>
                  <a:pt x="946102" y="432087"/>
                  <a:pt x="939800" y="469900"/>
                </a:cubicBezTo>
                <a:cubicBezTo>
                  <a:pt x="937599" y="483105"/>
                  <a:pt x="927100" y="494613"/>
                  <a:pt x="927100" y="508000"/>
                </a:cubicBezTo>
                <a:cubicBezTo>
                  <a:pt x="927100" y="525454"/>
                  <a:pt x="935567" y="541867"/>
                  <a:pt x="939800" y="558800"/>
                </a:cubicBezTo>
                <a:cubicBezTo>
                  <a:pt x="933452" y="596888"/>
                  <a:pt x="924062" y="677657"/>
                  <a:pt x="901700" y="711200"/>
                </a:cubicBezTo>
                <a:lnTo>
                  <a:pt x="876300" y="749300"/>
                </a:lnTo>
                <a:cubicBezTo>
                  <a:pt x="817033" y="745067"/>
                  <a:pt x="755503" y="753366"/>
                  <a:pt x="698500" y="736600"/>
                </a:cubicBezTo>
                <a:cubicBezTo>
                  <a:pt x="678193" y="730627"/>
                  <a:pt x="660400" y="706967"/>
                  <a:pt x="660400" y="685800"/>
                </a:cubicBezTo>
                <a:cubicBezTo>
                  <a:pt x="660400" y="670536"/>
                  <a:pt x="685800" y="702733"/>
                  <a:pt x="698500" y="711200"/>
                </a:cubicBezTo>
                <a:cubicBezTo>
                  <a:pt x="723224" y="785373"/>
                  <a:pt x="710419" y="735819"/>
                  <a:pt x="685800" y="711200"/>
                </a:cubicBezTo>
                <a:cubicBezTo>
                  <a:pt x="675007" y="700407"/>
                  <a:pt x="660400" y="694267"/>
                  <a:pt x="647700" y="685800"/>
                </a:cubicBezTo>
                <a:cubicBezTo>
                  <a:pt x="592667" y="690033"/>
                  <a:pt x="537370" y="691654"/>
                  <a:pt x="482600" y="698500"/>
                </a:cubicBezTo>
                <a:cubicBezTo>
                  <a:pt x="469316" y="700160"/>
                  <a:pt x="453966" y="701734"/>
                  <a:pt x="444500" y="711200"/>
                </a:cubicBezTo>
                <a:cubicBezTo>
                  <a:pt x="435034" y="720666"/>
                  <a:pt x="441266" y="739834"/>
                  <a:pt x="431800" y="749300"/>
                </a:cubicBezTo>
                <a:cubicBezTo>
                  <a:pt x="422334" y="758766"/>
                  <a:pt x="405674" y="756013"/>
                  <a:pt x="393700" y="762000"/>
                </a:cubicBezTo>
                <a:cubicBezTo>
                  <a:pt x="295223" y="811239"/>
                  <a:pt x="413265" y="768178"/>
                  <a:pt x="317500" y="800100"/>
                </a:cubicBezTo>
                <a:cubicBezTo>
                  <a:pt x="313476" y="836316"/>
                  <a:pt x="313376" y="909947"/>
                  <a:pt x="292100" y="952500"/>
                </a:cubicBezTo>
                <a:cubicBezTo>
                  <a:pt x="285274" y="966152"/>
                  <a:pt x="272899" y="976652"/>
                  <a:pt x="266700" y="990600"/>
                </a:cubicBezTo>
                <a:cubicBezTo>
                  <a:pt x="222155" y="1090826"/>
                  <a:pt x="271740" y="1046507"/>
                  <a:pt x="203200" y="1092200"/>
                </a:cubicBezTo>
                <a:cubicBezTo>
                  <a:pt x="200068" y="1101595"/>
                  <a:pt x="181513" y="1168400"/>
                  <a:pt x="165100" y="1168400"/>
                </a:cubicBezTo>
                <a:cubicBezTo>
                  <a:pt x="149836" y="1168400"/>
                  <a:pt x="148167" y="1143000"/>
                  <a:pt x="139700" y="1130300"/>
                </a:cubicBezTo>
                <a:cubicBezTo>
                  <a:pt x="152400" y="1121833"/>
                  <a:pt x="164148" y="1098074"/>
                  <a:pt x="177800" y="1104900"/>
                </a:cubicBezTo>
                <a:cubicBezTo>
                  <a:pt x="189774" y="1110887"/>
                  <a:pt x="173463" y="1132547"/>
                  <a:pt x="165100" y="1143000"/>
                </a:cubicBezTo>
                <a:cubicBezTo>
                  <a:pt x="147195" y="1165381"/>
                  <a:pt x="113999" y="1172734"/>
                  <a:pt x="88900" y="1181100"/>
                </a:cubicBezTo>
                <a:cubicBezTo>
                  <a:pt x="66581" y="1248057"/>
                  <a:pt x="90951" y="1193879"/>
                  <a:pt x="38100" y="1257300"/>
                </a:cubicBezTo>
                <a:cubicBezTo>
                  <a:pt x="10745" y="1290126"/>
                  <a:pt x="12728" y="1295315"/>
                  <a:pt x="0" y="1333500"/>
                </a:cubicBezTo>
                <a:cubicBezTo>
                  <a:pt x="4233" y="1405467"/>
                  <a:pt x="-1438" y="1478709"/>
                  <a:pt x="12700" y="1549400"/>
                </a:cubicBezTo>
                <a:cubicBezTo>
                  <a:pt x="16222" y="1567012"/>
                  <a:pt x="39111" y="1573863"/>
                  <a:pt x="50800" y="1587500"/>
                </a:cubicBezTo>
                <a:cubicBezTo>
                  <a:pt x="64575" y="1603571"/>
                  <a:pt x="76597" y="1621076"/>
                  <a:pt x="88900" y="1638300"/>
                </a:cubicBezTo>
                <a:cubicBezTo>
                  <a:pt x="173470" y="1756698"/>
                  <a:pt x="64091" y="1601263"/>
                  <a:pt x="127000" y="1714500"/>
                </a:cubicBezTo>
                <a:cubicBezTo>
                  <a:pt x="141825" y="1741185"/>
                  <a:pt x="177800" y="1790700"/>
                  <a:pt x="177800" y="1790700"/>
                </a:cubicBezTo>
                <a:cubicBezTo>
                  <a:pt x="158210" y="1673162"/>
                  <a:pt x="183308" y="1732708"/>
                  <a:pt x="76200" y="1625600"/>
                </a:cubicBezTo>
                <a:cubicBezTo>
                  <a:pt x="63500" y="1612900"/>
                  <a:pt x="103524" y="1649332"/>
                  <a:pt x="114300" y="1663700"/>
                </a:cubicBezTo>
                <a:cubicBezTo>
                  <a:pt x="127000" y="1680633"/>
                  <a:pt x="140262" y="1697160"/>
                  <a:pt x="152400" y="1714500"/>
                </a:cubicBezTo>
                <a:cubicBezTo>
                  <a:pt x="292552" y="1914717"/>
                  <a:pt x="157620" y="1712239"/>
                  <a:pt x="215900" y="1828800"/>
                </a:cubicBezTo>
                <a:cubicBezTo>
                  <a:pt x="265139" y="1927277"/>
                  <a:pt x="222078" y="1809235"/>
                  <a:pt x="254000" y="1905000"/>
                </a:cubicBezTo>
                <a:cubicBezTo>
                  <a:pt x="249767" y="1964267"/>
                  <a:pt x="248242" y="2023789"/>
                  <a:pt x="241300" y="2082800"/>
                </a:cubicBezTo>
                <a:cubicBezTo>
                  <a:pt x="239736" y="2096095"/>
                  <a:pt x="231225" y="2107773"/>
                  <a:pt x="228600" y="2120900"/>
                </a:cubicBezTo>
                <a:cubicBezTo>
                  <a:pt x="222729" y="2150253"/>
                  <a:pt x="220133" y="2180167"/>
                  <a:pt x="215900" y="2209800"/>
                </a:cubicBezTo>
                <a:cubicBezTo>
                  <a:pt x="207433" y="2197100"/>
                  <a:pt x="197326" y="2158048"/>
                  <a:pt x="190500" y="2171700"/>
                </a:cubicBezTo>
                <a:cubicBezTo>
                  <a:pt x="180847" y="2191007"/>
                  <a:pt x="197520" y="2214375"/>
                  <a:pt x="203200" y="2235200"/>
                </a:cubicBezTo>
                <a:cubicBezTo>
                  <a:pt x="211090" y="2264129"/>
                  <a:pt x="244720" y="2376040"/>
                  <a:pt x="279400" y="2387600"/>
                </a:cubicBezTo>
                <a:cubicBezTo>
                  <a:pt x="370751" y="2418050"/>
                  <a:pt x="256672" y="2381106"/>
                  <a:pt x="368300" y="2413000"/>
                </a:cubicBezTo>
                <a:cubicBezTo>
                  <a:pt x="417435" y="2427039"/>
                  <a:pt x="390793" y="2425700"/>
                  <a:pt x="419100" y="24257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3491880" y="4209035"/>
            <a:ext cx="115212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Hron</a:t>
            </a:r>
            <a:endParaRPr lang="sk-SK" dirty="0"/>
          </a:p>
        </p:txBody>
      </p:sp>
      <p:sp>
        <p:nvSpPr>
          <p:cNvPr id="18" name="Voľná forma 17"/>
          <p:cNvSpPr/>
          <p:nvPr/>
        </p:nvSpPr>
        <p:spPr>
          <a:xfrm>
            <a:off x="2095289" y="3162300"/>
            <a:ext cx="940011" cy="2717800"/>
          </a:xfrm>
          <a:custGeom>
            <a:avLst/>
            <a:gdLst>
              <a:gd name="connsiteX0" fmla="*/ 863811 w 940011"/>
              <a:gd name="connsiteY0" fmla="*/ 0 h 2717800"/>
              <a:gd name="connsiteX1" fmla="*/ 901911 w 940011"/>
              <a:gd name="connsiteY1" fmla="*/ 63500 h 2717800"/>
              <a:gd name="connsiteX2" fmla="*/ 927311 w 940011"/>
              <a:gd name="connsiteY2" fmla="*/ 101600 h 2717800"/>
              <a:gd name="connsiteX3" fmla="*/ 940011 w 940011"/>
              <a:gd name="connsiteY3" fmla="*/ 139700 h 2717800"/>
              <a:gd name="connsiteX4" fmla="*/ 927311 w 940011"/>
              <a:gd name="connsiteY4" fmla="*/ 355600 h 2717800"/>
              <a:gd name="connsiteX5" fmla="*/ 889211 w 940011"/>
              <a:gd name="connsiteY5" fmla="*/ 381000 h 2717800"/>
              <a:gd name="connsiteX6" fmla="*/ 863811 w 940011"/>
              <a:gd name="connsiteY6" fmla="*/ 419100 h 2717800"/>
              <a:gd name="connsiteX7" fmla="*/ 851111 w 940011"/>
              <a:gd name="connsiteY7" fmla="*/ 469900 h 2717800"/>
              <a:gd name="connsiteX8" fmla="*/ 813011 w 940011"/>
              <a:gd name="connsiteY8" fmla="*/ 482600 h 2717800"/>
              <a:gd name="connsiteX9" fmla="*/ 736811 w 940011"/>
              <a:gd name="connsiteY9" fmla="*/ 546100 h 2717800"/>
              <a:gd name="connsiteX10" fmla="*/ 698711 w 940011"/>
              <a:gd name="connsiteY10" fmla="*/ 622300 h 2717800"/>
              <a:gd name="connsiteX11" fmla="*/ 635211 w 940011"/>
              <a:gd name="connsiteY11" fmla="*/ 698500 h 2717800"/>
              <a:gd name="connsiteX12" fmla="*/ 622511 w 940011"/>
              <a:gd name="connsiteY12" fmla="*/ 736600 h 2717800"/>
              <a:gd name="connsiteX13" fmla="*/ 508211 w 940011"/>
              <a:gd name="connsiteY13" fmla="*/ 787400 h 2717800"/>
              <a:gd name="connsiteX14" fmla="*/ 457411 w 940011"/>
              <a:gd name="connsiteY14" fmla="*/ 800100 h 2717800"/>
              <a:gd name="connsiteX15" fmla="*/ 381211 w 940011"/>
              <a:gd name="connsiteY15" fmla="*/ 825500 h 2717800"/>
              <a:gd name="connsiteX16" fmla="*/ 292311 w 940011"/>
              <a:gd name="connsiteY16" fmla="*/ 850900 h 2717800"/>
              <a:gd name="connsiteX17" fmla="*/ 178011 w 940011"/>
              <a:gd name="connsiteY17" fmla="*/ 914400 h 2717800"/>
              <a:gd name="connsiteX18" fmla="*/ 127211 w 940011"/>
              <a:gd name="connsiteY18" fmla="*/ 1066800 h 2717800"/>
              <a:gd name="connsiteX19" fmla="*/ 89111 w 940011"/>
              <a:gd name="connsiteY19" fmla="*/ 1092200 h 2717800"/>
              <a:gd name="connsiteX20" fmla="*/ 89111 w 940011"/>
              <a:gd name="connsiteY20" fmla="*/ 1168400 h 2717800"/>
              <a:gd name="connsiteX21" fmla="*/ 51011 w 940011"/>
              <a:gd name="connsiteY21" fmla="*/ 1206500 h 2717800"/>
              <a:gd name="connsiteX22" fmla="*/ 25611 w 940011"/>
              <a:gd name="connsiteY22" fmla="*/ 1244600 h 2717800"/>
              <a:gd name="connsiteX23" fmla="*/ 12911 w 940011"/>
              <a:gd name="connsiteY23" fmla="*/ 1308100 h 2717800"/>
              <a:gd name="connsiteX24" fmla="*/ 211 w 940011"/>
              <a:gd name="connsiteY24" fmla="*/ 1346200 h 2717800"/>
              <a:gd name="connsiteX25" fmla="*/ 38311 w 940011"/>
              <a:gd name="connsiteY25" fmla="*/ 1485900 h 2717800"/>
              <a:gd name="connsiteX26" fmla="*/ 76411 w 940011"/>
              <a:gd name="connsiteY26" fmla="*/ 1498600 h 2717800"/>
              <a:gd name="connsiteX27" fmla="*/ 114511 w 940011"/>
              <a:gd name="connsiteY27" fmla="*/ 1536700 h 2717800"/>
              <a:gd name="connsiteX28" fmla="*/ 165311 w 940011"/>
              <a:gd name="connsiteY28" fmla="*/ 1689100 h 2717800"/>
              <a:gd name="connsiteX29" fmla="*/ 178011 w 940011"/>
              <a:gd name="connsiteY29" fmla="*/ 1727200 h 2717800"/>
              <a:gd name="connsiteX30" fmla="*/ 254211 w 940011"/>
              <a:gd name="connsiteY30" fmla="*/ 1841500 h 2717800"/>
              <a:gd name="connsiteX31" fmla="*/ 279611 w 940011"/>
              <a:gd name="connsiteY31" fmla="*/ 1879600 h 2717800"/>
              <a:gd name="connsiteX32" fmla="*/ 292311 w 940011"/>
              <a:gd name="connsiteY32" fmla="*/ 1955800 h 2717800"/>
              <a:gd name="connsiteX33" fmla="*/ 254211 w 940011"/>
              <a:gd name="connsiteY33" fmla="*/ 1993900 h 2717800"/>
              <a:gd name="connsiteX34" fmla="*/ 241511 w 940011"/>
              <a:gd name="connsiteY34" fmla="*/ 2070100 h 2717800"/>
              <a:gd name="connsiteX35" fmla="*/ 216111 w 940011"/>
              <a:gd name="connsiteY35" fmla="*/ 2108200 h 2717800"/>
              <a:gd name="connsiteX36" fmla="*/ 178011 w 940011"/>
              <a:gd name="connsiteY36" fmla="*/ 2197100 h 2717800"/>
              <a:gd name="connsiteX37" fmla="*/ 127211 w 940011"/>
              <a:gd name="connsiteY37" fmla="*/ 2222500 h 2717800"/>
              <a:gd name="connsiteX38" fmla="*/ 101811 w 940011"/>
              <a:gd name="connsiteY38" fmla="*/ 2260600 h 2717800"/>
              <a:gd name="connsiteX39" fmla="*/ 76411 w 940011"/>
              <a:gd name="connsiteY39" fmla="*/ 2438400 h 2717800"/>
              <a:gd name="connsiteX40" fmla="*/ 63711 w 940011"/>
              <a:gd name="connsiteY40" fmla="*/ 271780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40011" h="2717800">
                <a:moveTo>
                  <a:pt x="863811" y="0"/>
                </a:moveTo>
                <a:cubicBezTo>
                  <a:pt x="876511" y="21167"/>
                  <a:pt x="888828" y="42568"/>
                  <a:pt x="901911" y="63500"/>
                </a:cubicBezTo>
                <a:cubicBezTo>
                  <a:pt x="910001" y="76443"/>
                  <a:pt x="920485" y="87948"/>
                  <a:pt x="927311" y="101600"/>
                </a:cubicBezTo>
                <a:cubicBezTo>
                  <a:pt x="933298" y="113574"/>
                  <a:pt x="935778" y="127000"/>
                  <a:pt x="940011" y="139700"/>
                </a:cubicBezTo>
                <a:cubicBezTo>
                  <a:pt x="935778" y="211667"/>
                  <a:pt x="942163" y="285055"/>
                  <a:pt x="927311" y="355600"/>
                </a:cubicBezTo>
                <a:cubicBezTo>
                  <a:pt x="924167" y="370536"/>
                  <a:pt x="900004" y="370207"/>
                  <a:pt x="889211" y="381000"/>
                </a:cubicBezTo>
                <a:cubicBezTo>
                  <a:pt x="878418" y="391793"/>
                  <a:pt x="872278" y="406400"/>
                  <a:pt x="863811" y="419100"/>
                </a:cubicBezTo>
                <a:cubicBezTo>
                  <a:pt x="859578" y="436033"/>
                  <a:pt x="862015" y="456270"/>
                  <a:pt x="851111" y="469900"/>
                </a:cubicBezTo>
                <a:cubicBezTo>
                  <a:pt x="842748" y="480353"/>
                  <a:pt x="824985" y="476613"/>
                  <a:pt x="813011" y="482600"/>
                </a:cubicBezTo>
                <a:cubicBezTo>
                  <a:pt x="784468" y="496871"/>
                  <a:pt x="756873" y="522025"/>
                  <a:pt x="736811" y="546100"/>
                </a:cubicBezTo>
                <a:cubicBezTo>
                  <a:pt x="636893" y="666001"/>
                  <a:pt x="775081" y="507744"/>
                  <a:pt x="698711" y="622300"/>
                </a:cubicBezTo>
                <a:cubicBezTo>
                  <a:pt x="642536" y="706562"/>
                  <a:pt x="676762" y="615398"/>
                  <a:pt x="635211" y="698500"/>
                </a:cubicBezTo>
                <a:cubicBezTo>
                  <a:pt x="629224" y="710474"/>
                  <a:pt x="630874" y="726147"/>
                  <a:pt x="622511" y="736600"/>
                </a:cubicBezTo>
                <a:cubicBezTo>
                  <a:pt x="601662" y="762662"/>
                  <a:pt x="529554" y="782064"/>
                  <a:pt x="508211" y="787400"/>
                </a:cubicBezTo>
                <a:cubicBezTo>
                  <a:pt x="491278" y="791633"/>
                  <a:pt x="474129" y="795084"/>
                  <a:pt x="457411" y="800100"/>
                </a:cubicBezTo>
                <a:cubicBezTo>
                  <a:pt x="431766" y="807793"/>
                  <a:pt x="407186" y="819006"/>
                  <a:pt x="381211" y="825500"/>
                </a:cubicBezTo>
                <a:cubicBezTo>
                  <a:pt x="369254" y="828489"/>
                  <a:pt x="307218" y="842618"/>
                  <a:pt x="292311" y="850900"/>
                </a:cubicBezTo>
                <a:cubicBezTo>
                  <a:pt x="161303" y="923682"/>
                  <a:pt x="264222" y="885663"/>
                  <a:pt x="178011" y="914400"/>
                </a:cubicBezTo>
                <a:cubicBezTo>
                  <a:pt x="169597" y="964884"/>
                  <a:pt x="166585" y="1027426"/>
                  <a:pt x="127211" y="1066800"/>
                </a:cubicBezTo>
                <a:cubicBezTo>
                  <a:pt x="116418" y="1077593"/>
                  <a:pt x="101811" y="1083733"/>
                  <a:pt x="89111" y="1092200"/>
                </a:cubicBezTo>
                <a:cubicBezTo>
                  <a:pt x="-1200" y="1227667"/>
                  <a:pt x="111689" y="1032933"/>
                  <a:pt x="89111" y="1168400"/>
                </a:cubicBezTo>
                <a:cubicBezTo>
                  <a:pt x="86158" y="1186116"/>
                  <a:pt x="62509" y="1192702"/>
                  <a:pt x="51011" y="1206500"/>
                </a:cubicBezTo>
                <a:cubicBezTo>
                  <a:pt x="41240" y="1218226"/>
                  <a:pt x="34078" y="1231900"/>
                  <a:pt x="25611" y="1244600"/>
                </a:cubicBezTo>
                <a:cubicBezTo>
                  <a:pt x="21378" y="1265767"/>
                  <a:pt x="18146" y="1287159"/>
                  <a:pt x="12911" y="1308100"/>
                </a:cubicBezTo>
                <a:cubicBezTo>
                  <a:pt x="9664" y="1321087"/>
                  <a:pt x="-1682" y="1332948"/>
                  <a:pt x="211" y="1346200"/>
                </a:cubicBezTo>
                <a:cubicBezTo>
                  <a:pt x="7037" y="1393982"/>
                  <a:pt x="16725" y="1442728"/>
                  <a:pt x="38311" y="1485900"/>
                </a:cubicBezTo>
                <a:cubicBezTo>
                  <a:pt x="44298" y="1497874"/>
                  <a:pt x="63711" y="1494367"/>
                  <a:pt x="76411" y="1498600"/>
                </a:cubicBezTo>
                <a:cubicBezTo>
                  <a:pt x="89111" y="1511300"/>
                  <a:pt x="106479" y="1520636"/>
                  <a:pt x="114511" y="1536700"/>
                </a:cubicBezTo>
                <a:lnTo>
                  <a:pt x="165311" y="1689100"/>
                </a:lnTo>
                <a:cubicBezTo>
                  <a:pt x="169544" y="1701800"/>
                  <a:pt x="170585" y="1716061"/>
                  <a:pt x="178011" y="1727200"/>
                </a:cubicBezTo>
                <a:lnTo>
                  <a:pt x="254211" y="1841500"/>
                </a:lnTo>
                <a:lnTo>
                  <a:pt x="279611" y="1879600"/>
                </a:lnTo>
                <a:lnTo>
                  <a:pt x="292311" y="1955800"/>
                </a:lnTo>
                <a:cubicBezTo>
                  <a:pt x="279611" y="1968500"/>
                  <a:pt x="261505" y="1977487"/>
                  <a:pt x="254211" y="1993900"/>
                </a:cubicBezTo>
                <a:cubicBezTo>
                  <a:pt x="243753" y="2017431"/>
                  <a:pt x="249654" y="2045671"/>
                  <a:pt x="241511" y="2070100"/>
                </a:cubicBezTo>
                <a:cubicBezTo>
                  <a:pt x="236684" y="2084580"/>
                  <a:pt x="224578" y="2095500"/>
                  <a:pt x="216111" y="2108200"/>
                </a:cubicBezTo>
                <a:cubicBezTo>
                  <a:pt x="208155" y="2140024"/>
                  <a:pt x="205707" y="2174020"/>
                  <a:pt x="178011" y="2197100"/>
                </a:cubicBezTo>
                <a:cubicBezTo>
                  <a:pt x="163467" y="2209220"/>
                  <a:pt x="144144" y="2214033"/>
                  <a:pt x="127211" y="2222500"/>
                </a:cubicBezTo>
                <a:cubicBezTo>
                  <a:pt x="118744" y="2235200"/>
                  <a:pt x="108637" y="2246948"/>
                  <a:pt x="101811" y="2260600"/>
                </a:cubicBezTo>
                <a:cubicBezTo>
                  <a:pt x="77193" y="2309836"/>
                  <a:pt x="80305" y="2401411"/>
                  <a:pt x="76411" y="2438400"/>
                </a:cubicBezTo>
                <a:cubicBezTo>
                  <a:pt x="56360" y="2628886"/>
                  <a:pt x="63711" y="2453642"/>
                  <a:pt x="63711" y="27178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/>
          <p:cNvSpPr txBox="1"/>
          <p:nvPr/>
        </p:nvSpPr>
        <p:spPr>
          <a:xfrm>
            <a:off x="2051720" y="4931876"/>
            <a:ext cx="115212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Nitra</a:t>
            </a:r>
            <a:endParaRPr lang="sk-SK" dirty="0"/>
          </a:p>
        </p:txBody>
      </p:sp>
      <p:sp>
        <p:nvSpPr>
          <p:cNvPr id="21" name="Voľná forma 20"/>
          <p:cNvSpPr/>
          <p:nvPr/>
        </p:nvSpPr>
        <p:spPr>
          <a:xfrm>
            <a:off x="5143500" y="2400300"/>
            <a:ext cx="1257300" cy="584200"/>
          </a:xfrm>
          <a:custGeom>
            <a:avLst/>
            <a:gdLst>
              <a:gd name="connsiteX0" fmla="*/ 1257300 w 1257300"/>
              <a:gd name="connsiteY0" fmla="*/ 0 h 584200"/>
              <a:gd name="connsiteX1" fmla="*/ 1193800 w 1257300"/>
              <a:gd name="connsiteY1" fmla="*/ 50800 h 584200"/>
              <a:gd name="connsiteX2" fmla="*/ 1155700 w 1257300"/>
              <a:gd name="connsiteY2" fmla="*/ 63500 h 584200"/>
              <a:gd name="connsiteX3" fmla="*/ 1092200 w 1257300"/>
              <a:gd name="connsiteY3" fmla="*/ 114300 h 584200"/>
              <a:gd name="connsiteX4" fmla="*/ 1054100 w 1257300"/>
              <a:gd name="connsiteY4" fmla="*/ 76200 h 584200"/>
              <a:gd name="connsiteX5" fmla="*/ 1041400 w 1257300"/>
              <a:gd name="connsiteY5" fmla="*/ 38100 h 584200"/>
              <a:gd name="connsiteX6" fmla="*/ 1003300 w 1257300"/>
              <a:gd name="connsiteY6" fmla="*/ 25400 h 584200"/>
              <a:gd name="connsiteX7" fmla="*/ 762000 w 1257300"/>
              <a:gd name="connsiteY7" fmla="*/ 38100 h 584200"/>
              <a:gd name="connsiteX8" fmla="*/ 736600 w 1257300"/>
              <a:gd name="connsiteY8" fmla="*/ 76200 h 584200"/>
              <a:gd name="connsiteX9" fmla="*/ 660400 w 1257300"/>
              <a:gd name="connsiteY9" fmla="*/ 127000 h 584200"/>
              <a:gd name="connsiteX10" fmla="*/ 622300 w 1257300"/>
              <a:gd name="connsiteY10" fmla="*/ 203200 h 584200"/>
              <a:gd name="connsiteX11" fmla="*/ 609600 w 1257300"/>
              <a:gd name="connsiteY11" fmla="*/ 241300 h 584200"/>
              <a:gd name="connsiteX12" fmla="*/ 571500 w 1257300"/>
              <a:gd name="connsiteY12" fmla="*/ 292100 h 584200"/>
              <a:gd name="connsiteX13" fmla="*/ 546100 w 1257300"/>
              <a:gd name="connsiteY13" fmla="*/ 330200 h 584200"/>
              <a:gd name="connsiteX14" fmla="*/ 508000 w 1257300"/>
              <a:gd name="connsiteY14" fmla="*/ 419100 h 584200"/>
              <a:gd name="connsiteX15" fmla="*/ 469900 w 1257300"/>
              <a:gd name="connsiteY15" fmla="*/ 431800 h 584200"/>
              <a:gd name="connsiteX16" fmla="*/ 419100 w 1257300"/>
              <a:gd name="connsiteY16" fmla="*/ 495300 h 584200"/>
              <a:gd name="connsiteX17" fmla="*/ 330200 w 1257300"/>
              <a:gd name="connsiteY17" fmla="*/ 584200 h 584200"/>
              <a:gd name="connsiteX18" fmla="*/ 177800 w 1257300"/>
              <a:gd name="connsiteY18" fmla="*/ 571500 h 584200"/>
              <a:gd name="connsiteX19" fmla="*/ 139700 w 1257300"/>
              <a:gd name="connsiteY19" fmla="*/ 546100 h 584200"/>
              <a:gd name="connsiteX20" fmla="*/ 76200 w 1257300"/>
              <a:gd name="connsiteY20" fmla="*/ 469900 h 584200"/>
              <a:gd name="connsiteX21" fmla="*/ 0 w 1257300"/>
              <a:gd name="connsiteY21" fmla="*/ 381000 h 584200"/>
              <a:gd name="connsiteX22" fmla="*/ 12700 w 1257300"/>
              <a:gd name="connsiteY22" fmla="*/ 419100 h 584200"/>
              <a:gd name="connsiteX23" fmla="*/ 63500 w 1257300"/>
              <a:gd name="connsiteY23" fmla="*/ 4318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57300" h="584200">
                <a:moveTo>
                  <a:pt x="1257300" y="0"/>
                </a:moveTo>
                <a:cubicBezTo>
                  <a:pt x="1236133" y="16933"/>
                  <a:pt x="1216786" y="36434"/>
                  <a:pt x="1193800" y="50800"/>
                </a:cubicBezTo>
                <a:cubicBezTo>
                  <a:pt x="1182448" y="57895"/>
                  <a:pt x="1166153" y="55137"/>
                  <a:pt x="1155700" y="63500"/>
                </a:cubicBezTo>
                <a:cubicBezTo>
                  <a:pt x="1073636" y="129152"/>
                  <a:pt x="1187965" y="82378"/>
                  <a:pt x="1092200" y="114300"/>
                </a:cubicBezTo>
                <a:cubicBezTo>
                  <a:pt x="1079500" y="101600"/>
                  <a:pt x="1064063" y="91144"/>
                  <a:pt x="1054100" y="76200"/>
                </a:cubicBezTo>
                <a:cubicBezTo>
                  <a:pt x="1046674" y="65061"/>
                  <a:pt x="1050866" y="47566"/>
                  <a:pt x="1041400" y="38100"/>
                </a:cubicBezTo>
                <a:cubicBezTo>
                  <a:pt x="1031934" y="28634"/>
                  <a:pt x="1016000" y="29633"/>
                  <a:pt x="1003300" y="25400"/>
                </a:cubicBezTo>
                <a:cubicBezTo>
                  <a:pt x="922867" y="29633"/>
                  <a:pt x="841122" y="23029"/>
                  <a:pt x="762000" y="38100"/>
                </a:cubicBezTo>
                <a:cubicBezTo>
                  <a:pt x="747006" y="40956"/>
                  <a:pt x="748087" y="66149"/>
                  <a:pt x="736600" y="76200"/>
                </a:cubicBezTo>
                <a:cubicBezTo>
                  <a:pt x="713626" y="96302"/>
                  <a:pt x="660400" y="127000"/>
                  <a:pt x="660400" y="127000"/>
                </a:cubicBezTo>
                <a:cubicBezTo>
                  <a:pt x="628478" y="222765"/>
                  <a:pt x="671539" y="104723"/>
                  <a:pt x="622300" y="203200"/>
                </a:cubicBezTo>
                <a:cubicBezTo>
                  <a:pt x="616313" y="215174"/>
                  <a:pt x="616242" y="229677"/>
                  <a:pt x="609600" y="241300"/>
                </a:cubicBezTo>
                <a:cubicBezTo>
                  <a:pt x="599098" y="259678"/>
                  <a:pt x="583803" y="274876"/>
                  <a:pt x="571500" y="292100"/>
                </a:cubicBezTo>
                <a:cubicBezTo>
                  <a:pt x="562628" y="304520"/>
                  <a:pt x="554567" y="317500"/>
                  <a:pt x="546100" y="330200"/>
                </a:cubicBezTo>
                <a:cubicBezTo>
                  <a:pt x="538474" y="360705"/>
                  <a:pt x="535408" y="397174"/>
                  <a:pt x="508000" y="419100"/>
                </a:cubicBezTo>
                <a:cubicBezTo>
                  <a:pt x="497547" y="427463"/>
                  <a:pt x="482600" y="427567"/>
                  <a:pt x="469900" y="431800"/>
                </a:cubicBezTo>
                <a:cubicBezTo>
                  <a:pt x="441300" y="517600"/>
                  <a:pt x="480964" y="424598"/>
                  <a:pt x="419100" y="495300"/>
                </a:cubicBezTo>
                <a:cubicBezTo>
                  <a:pt x="335186" y="591201"/>
                  <a:pt x="408525" y="558092"/>
                  <a:pt x="330200" y="584200"/>
                </a:cubicBezTo>
                <a:cubicBezTo>
                  <a:pt x="279400" y="579967"/>
                  <a:pt x="227786" y="581497"/>
                  <a:pt x="177800" y="571500"/>
                </a:cubicBezTo>
                <a:cubicBezTo>
                  <a:pt x="162833" y="568507"/>
                  <a:pt x="151426" y="555871"/>
                  <a:pt x="139700" y="546100"/>
                </a:cubicBezTo>
                <a:cubicBezTo>
                  <a:pt x="97844" y="511220"/>
                  <a:pt x="105582" y="511035"/>
                  <a:pt x="76200" y="469900"/>
                </a:cubicBezTo>
                <a:cubicBezTo>
                  <a:pt x="35470" y="412878"/>
                  <a:pt x="46155" y="427155"/>
                  <a:pt x="0" y="381000"/>
                </a:cubicBezTo>
                <a:cubicBezTo>
                  <a:pt x="4233" y="393700"/>
                  <a:pt x="2247" y="410737"/>
                  <a:pt x="12700" y="419100"/>
                </a:cubicBezTo>
                <a:cubicBezTo>
                  <a:pt x="26330" y="430004"/>
                  <a:pt x="63500" y="431800"/>
                  <a:pt x="63500" y="4318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BlokTextu 21"/>
          <p:cNvSpPr txBox="1"/>
          <p:nvPr/>
        </p:nvSpPr>
        <p:spPr>
          <a:xfrm>
            <a:off x="4823904" y="2306796"/>
            <a:ext cx="1152128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Poprad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59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Hranice Slovenska </a:t>
            </a:r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12</a:t>
            </a:fld>
            <a:endParaRPr lang="sk-SK"/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2051720" y="6214416"/>
            <a:ext cx="1440160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Späť</a:t>
            </a:r>
            <a:endParaRPr lang="sk-SK" dirty="0">
              <a:solidFill>
                <a:srgbClr val="FFFF00"/>
              </a:solidFill>
            </a:endParaRP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90890"/>
              </p:ext>
            </p:extLst>
          </p:nvPr>
        </p:nvGraphicFramePr>
        <p:xfrm>
          <a:off x="971599" y="1988842"/>
          <a:ext cx="7096942" cy="35702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48471"/>
                <a:gridCol w="3548471"/>
              </a:tblGrid>
              <a:tr h="855716">
                <a:tc>
                  <a:txBody>
                    <a:bodyPr/>
                    <a:lstStyle/>
                    <a:p>
                      <a:r>
                        <a:rPr lang="sk-SK" sz="2800" dirty="0" smtClean="0"/>
                        <a:t>Štát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 smtClean="0"/>
                        <a:t>Dĺžka hranice v km</a:t>
                      </a:r>
                      <a:endParaRPr lang="sk-SK" sz="2800" dirty="0"/>
                    </a:p>
                  </a:txBody>
                  <a:tcPr/>
                </a:tc>
              </a:tr>
              <a:tr h="584442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Česká republika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496684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Maďarská republika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496684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Rakúsko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496684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Ukrajina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496684">
                <a:tc>
                  <a:txBody>
                    <a:bodyPr/>
                    <a:lstStyle/>
                    <a:p>
                      <a:r>
                        <a:rPr lang="sk-SK" sz="2400" dirty="0" smtClean="0"/>
                        <a:t>Poľská</a:t>
                      </a:r>
                      <a:r>
                        <a:rPr lang="sk-SK" dirty="0" smtClean="0"/>
                        <a:t> </a:t>
                      </a:r>
                      <a:r>
                        <a:rPr lang="sk-SK" sz="2400" dirty="0" smtClean="0"/>
                        <a:t>republika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dirty="0" smtClean="0"/>
                    </a:p>
                    <a:p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bdĺžnik 5"/>
          <p:cNvSpPr/>
          <p:nvPr/>
        </p:nvSpPr>
        <p:spPr>
          <a:xfrm>
            <a:off x="4615657" y="3933056"/>
            <a:ext cx="136815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/>
              <a:t>106 km</a:t>
            </a:r>
          </a:p>
        </p:txBody>
      </p:sp>
      <p:sp>
        <p:nvSpPr>
          <p:cNvPr id="7" name="Obdĺžnik 6"/>
          <p:cNvSpPr/>
          <p:nvPr/>
        </p:nvSpPr>
        <p:spPr>
          <a:xfrm>
            <a:off x="4615657" y="3429000"/>
            <a:ext cx="136815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/>
              <a:t>669 km</a:t>
            </a:r>
          </a:p>
        </p:txBody>
      </p:sp>
      <p:sp>
        <p:nvSpPr>
          <p:cNvPr id="8" name="Obdĺžnik 7"/>
          <p:cNvSpPr/>
          <p:nvPr/>
        </p:nvSpPr>
        <p:spPr>
          <a:xfrm>
            <a:off x="4617604" y="2924944"/>
            <a:ext cx="136815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/>
              <a:t>252 km</a:t>
            </a:r>
          </a:p>
        </p:txBody>
      </p:sp>
      <p:sp>
        <p:nvSpPr>
          <p:cNvPr id="9" name="Obdĺžnik 8"/>
          <p:cNvSpPr/>
          <p:nvPr/>
        </p:nvSpPr>
        <p:spPr>
          <a:xfrm>
            <a:off x="4617604" y="4941168"/>
            <a:ext cx="136815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sk-SK" dirty="0"/>
              <a:t>547 km</a:t>
            </a:r>
          </a:p>
        </p:txBody>
      </p:sp>
      <p:sp>
        <p:nvSpPr>
          <p:cNvPr id="10" name="Obdĺžnik 9"/>
          <p:cNvSpPr/>
          <p:nvPr/>
        </p:nvSpPr>
        <p:spPr>
          <a:xfrm>
            <a:off x="4615657" y="4437112"/>
            <a:ext cx="1368152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/>
              <a:t>98 km</a:t>
            </a:r>
          </a:p>
        </p:txBody>
      </p:sp>
      <p:sp>
        <p:nvSpPr>
          <p:cNvPr id="11" name="Šípka dolu 10"/>
          <p:cNvSpPr/>
          <p:nvPr/>
        </p:nvSpPr>
        <p:spPr>
          <a:xfrm>
            <a:off x="8172400" y="5661248"/>
            <a:ext cx="720080" cy="7200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2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Video</a:t>
            </a:r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13</a:t>
            </a:fld>
            <a:endParaRPr lang="sk-SK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7" name="ShockwaveFlash1" r:id="rId2" imgW="7342857" imgH="4321523"/>
        </mc:Choice>
        <mc:Fallback>
          <p:control name="ShockwaveFlash1" r:id="rId2" imgW="7342857" imgH="432152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1557338"/>
                  <a:ext cx="7342187" cy="4321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941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14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251520" y="2012109"/>
            <a:ext cx="7779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dirty="0" smtClean="0"/>
              <a:t>Kedy vznikla SR</a:t>
            </a:r>
            <a:endParaRPr lang="sk-SK" sz="5400" dirty="0"/>
          </a:p>
        </p:txBody>
      </p:sp>
      <p:sp>
        <p:nvSpPr>
          <p:cNvPr id="5" name="BlokTextu 4"/>
          <p:cNvSpPr txBox="1"/>
          <p:nvPr/>
        </p:nvSpPr>
        <p:spPr>
          <a:xfrm>
            <a:off x="1653077" y="3878465"/>
            <a:ext cx="915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1914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1670948" y="45811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1968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1631954" y="5157192"/>
            <a:ext cx="73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1993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3105652" y="3619466"/>
            <a:ext cx="720080" cy="517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3105652" y="4313791"/>
            <a:ext cx="720080" cy="517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3105652" y="5008527"/>
            <a:ext cx="720080" cy="517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ípka dolu 12"/>
          <p:cNvSpPr/>
          <p:nvPr/>
        </p:nvSpPr>
        <p:spPr>
          <a:xfrm>
            <a:off x="8172400" y="5661248"/>
            <a:ext cx="720080" cy="7200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42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96D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Štátoprávne usporiadanie SR</a:t>
            </a:r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15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467544" y="342900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Slovenská republika je..........................................................demokraciou.</a:t>
            </a:r>
            <a:endParaRPr lang="sk-SK" sz="2000" dirty="0"/>
          </a:p>
        </p:txBody>
      </p:sp>
      <p:sp>
        <p:nvSpPr>
          <p:cNvPr id="6" name="BlokTextu 5"/>
          <p:cNvSpPr txBox="1"/>
          <p:nvPr/>
        </p:nvSpPr>
        <p:spPr>
          <a:xfrm>
            <a:off x="3870766" y="270892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parlamentnou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83568" y="420467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</a:t>
            </a:r>
            <a:r>
              <a:rPr lang="sk-SK" sz="2000" dirty="0" smtClean="0"/>
              <a:t>Prezidenta volíme............................................voľbou.................................</a:t>
            </a:r>
            <a:endParaRPr lang="sk-SK" sz="2000" dirty="0"/>
          </a:p>
        </p:txBody>
      </p:sp>
      <p:sp>
        <p:nvSpPr>
          <p:cNvPr id="8" name="BlokTextu 7"/>
          <p:cNvSpPr txBox="1"/>
          <p:nvPr/>
        </p:nvSpPr>
        <p:spPr>
          <a:xfrm>
            <a:off x="2987824" y="4516253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priamou</a:t>
            </a:r>
            <a:endParaRPr lang="sk-SK" sz="2800" dirty="0"/>
          </a:p>
        </p:txBody>
      </p:sp>
      <p:sp>
        <p:nvSpPr>
          <p:cNvPr id="9" name="BlokTextu 8"/>
          <p:cNvSpPr txBox="1"/>
          <p:nvPr/>
        </p:nvSpPr>
        <p:spPr>
          <a:xfrm>
            <a:off x="6487526" y="4516253"/>
            <a:ext cx="2141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občanov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10" name="Šípka dolu 9"/>
          <p:cNvSpPr/>
          <p:nvPr/>
        </p:nvSpPr>
        <p:spPr>
          <a:xfrm>
            <a:off x="8172400" y="5661248"/>
            <a:ext cx="720080" cy="7200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280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pozornosť.</a:t>
            </a:r>
            <a:endParaRPr lang="sk-SK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16</a:t>
            </a:fld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>
            <a:off x="1691680" y="5516165"/>
            <a:ext cx="4410100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Soňa Husárová GJGT</a:t>
            </a:r>
            <a:endParaRPr lang="sk-SK" sz="2400" dirty="0">
              <a:solidFill>
                <a:srgbClr val="FF0000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6012000" cy="461353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9776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Poloha v rámci Európy.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2</a:t>
            </a:fld>
            <a:endParaRPr lang="sk-SK"/>
          </a:p>
        </p:txBody>
      </p:sp>
      <p:sp>
        <p:nvSpPr>
          <p:cNvPr id="2" name="BlokTextu 1"/>
          <p:cNvSpPr txBox="1"/>
          <p:nvPr/>
        </p:nvSpPr>
        <p:spPr>
          <a:xfrm>
            <a:off x="1907704" y="191683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SR leží v stredných geografických šírkach.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Severný pól je vzdialený od naj S bodu 4642 km. Naj J bod od rovníka 5314 km.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Šípka nahor 2"/>
          <p:cNvSpPr/>
          <p:nvPr/>
        </p:nvSpPr>
        <p:spPr>
          <a:xfrm>
            <a:off x="1907704" y="5229200"/>
            <a:ext cx="720080" cy="648072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91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Najkrajnejšie body SR.</a:t>
            </a:r>
            <a:endParaRPr lang="sk-SK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75" y="1576363"/>
            <a:ext cx="5345481" cy="3260744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3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827584" y="4866069"/>
            <a:ext cx="360040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Oravská Polhora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794572" y="5627250"/>
            <a:ext cx="360040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Nová Sedlica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4716016" y="5631252"/>
            <a:ext cx="360040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Záhorská Ves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716016" y="4869160"/>
            <a:ext cx="3600400" cy="5040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Patince</a:t>
            </a:r>
            <a:endParaRPr lang="sk-SK" dirty="0"/>
          </a:p>
        </p:txBody>
      </p:sp>
      <p:sp>
        <p:nvSpPr>
          <p:cNvPr id="12" name="Prstenec 11"/>
          <p:cNvSpPr/>
          <p:nvPr/>
        </p:nvSpPr>
        <p:spPr>
          <a:xfrm>
            <a:off x="3086113" y="4207601"/>
            <a:ext cx="216024" cy="216024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3" name="Prstenec 12"/>
          <p:cNvSpPr/>
          <p:nvPr/>
        </p:nvSpPr>
        <p:spPr>
          <a:xfrm>
            <a:off x="1738349" y="3429000"/>
            <a:ext cx="216024" cy="216024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4" name="Prstenec 13"/>
          <p:cNvSpPr/>
          <p:nvPr/>
        </p:nvSpPr>
        <p:spPr>
          <a:xfrm>
            <a:off x="6484106" y="2468367"/>
            <a:ext cx="216024" cy="216024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5" name="Prstenec 14"/>
          <p:cNvSpPr/>
          <p:nvPr/>
        </p:nvSpPr>
        <p:spPr>
          <a:xfrm>
            <a:off x="3923928" y="1907714"/>
            <a:ext cx="216024" cy="216024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cxnSp>
        <p:nvCxnSpPr>
          <p:cNvPr id="16" name="Rovná spojovacia šípka 15"/>
          <p:cNvCxnSpPr/>
          <p:nvPr/>
        </p:nvCxnSpPr>
        <p:spPr>
          <a:xfrm flipV="1">
            <a:off x="1814725" y="2576379"/>
            <a:ext cx="4777393" cy="884257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H="1">
            <a:off x="3186328" y="2077482"/>
            <a:ext cx="845612" cy="227658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Šípka dolu 26"/>
          <p:cNvSpPr/>
          <p:nvPr/>
        </p:nvSpPr>
        <p:spPr>
          <a:xfrm>
            <a:off x="8460432" y="5631252"/>
            <a:ext cx="683568" cy="67806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BlokTextu 27"/>
          <p:cNvSpPr txBox="1"/>
          <p:nvPr/>
        </p:nvSpPr>
        <p:spPr>
          <a:xfrm>
            <a:off x="4031940" y="2391713"/>
            <a:ext cx="1224136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195km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4020011" y="3162534"/>
            <a:ext cx="1236065" cy="369332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428 km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Úlohy</a:t>
            </a:r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4</a:t>
            </a:fld>
            <a:endParaRPr lang="sk-SK"/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1043608" y="4093840"/>
            <a:ext cx="216024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tx1"/>
                </a:solidFill>
              </a:rPr>
              <a:t>Úloha 3</a:t>
            </a:r>
          </a:p>
        </p:txBody>
      </p:sp>
      <p:sp>
        <p:nvSpPr>
          <p:cNvPr id="5" name="Zaoblený obdĺžnik 4">
            <a:hlinkClick r:id="rId3" action="ppaction://hlinksldjump"/>
          </p:cNvPr>
          <p:cNvSpPr/>
          <p:nvPr/>
        </p:nvSpPr>
        <p:spPr>
          <a:xfrm>
            <a:off x="1043608" y="1979534"/>
            <a:ext cx="216024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solidFill>
                  <a:schemeClr val="tx1"/>
                </a:solidFill>
              </a:rPr>
              <a:t>Úloha 1</a:t>
            </a: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6" name="Zaoblený obdĺžnik 5">
            <a:hlinkClick r:id="rId4" action="ppaction://hlinksldjump"/>
          </p:cNvPr>
          <p:cNvSpPr/>
          <p:nvPr/>
        </p:nvSpPr>
        <p:spPr>
          <a:xfrm>
            <a:off x="5270082" y="4093840"/>
            <a:ext cx="216024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tx1"/>
                </a:solidFill>
              </a:rPr>
              <a:t>Úloha 4</a:t>
            </a:r>
          </a:p>
        </p:txBody>
      </p:sp>
      <p:sp>
        <p:nvSpPr>
          <p:cNvPr id="7" name="Zaoblený obdĺžnik 6">
            <a:hlinkClick r:id="rId5" action="ppaction://hlinksldjump"/>
          </p:cNvPr>
          <p:cNvSpPr/>
          <p:nvPr/>
        </p:nvSpPr>
        <p:spPr>
          <a:xfrm>
            <a:off x="5249269" y="1979534"/>
            <a:ext cx="216024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solidFill>
                  <a:schemeClr val="tx1"/>
                </a:solidFill>
              </a:rPr>
              <a:t>Úloha 2</a:t>
            </a:r>
          </a:p>
        </p:txBody>
      </p:sp>
      <p:sp>
        <p:nvSpPr>
          <p:cNvPr id="8" name="Zaoblený obdĺžnik 7">
            <a:hlinkClick r:id="rId6" action="ppaction://hlinksldjump"/>
          </p:cNvPr>
          <p:cNvSpPr/>
          <p:nvPr/>
        </p:nvSpPr>
        <p:spPr>
          <a:xfrm>
            <a:off x="395536" y="6215260"/>
            <a:ext cx="1440160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Ďalej</a:t>
            </a:r>
            <a:endParaRPr lang="sk-SK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1</a:t>
            </a:r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5</a:t>
            </a:fld>
            <a:endParaRPr lang="sk-SK"/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2051720" y="6214416"/>
            <a:ext cx="1440160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Späť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11560" y="1916832"/>
            <a:ext cx="80648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Ktoré z uvedených poludníkov neprechádzajú územím SR.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899592" y="2708920"/>
            <a:ext cx="115212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17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6337491" y="2708920"/>
            <a:ext cx="115212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16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2267744" y="2708920"/>
            <a:ext cx="115212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22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3622248" y="2708920"/>
            <a:ext cx="115212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24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4932040" y="2708920"/>
            <a:ext cx="115212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19</a:t>
            </a:r>
            <a:endParaRPr lang="sk-SK" dirty="0"/>
          </a:p>
        </p:txBody>
      </p:sp>
      <p:sp>
        <p:nvSpPr>
          <p:cNvPr id="12" name="Šípka dolu 11"/>
          <p:cNvSpPr/>
          <p:nvPr/>
        </p:nvSpPr>
        <p:spPr>
          <a:xfrm>
            <a:off x="8276633" y="5581600"/>
            <a:ext cx="792088" cy="69718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239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2</a:t>
            </a:r>
            <a:endParaRPr lang="sk-SK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6</a:t>
            </a:fld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899592" y="19888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Ktoré z uvedených rovnobežiek prechádzajú územím SR.</a:t>
            </a:r>
          </a:p>
          <a:p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927674" y="5005536"/>
            <a:ext cx="115212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48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3635896" y="5005536"/>
            <a:ext cx="115212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49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4955173" y="5000498"/>
            <a:ext cx="115212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52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6337491" y="5000731"/>
            <a:ext cx="115212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45</a:t>
            </a:r>
            <a:endParaRPr lang="sk-SK" dirty="0"/>
          </a:p>
        </p:txBody>
      </p:sp>
      <p:sp>
        <p:nvSpPr>
          <p:cNvPr id="10" name="Šípka dolu 9"/>
          <p:cNvSpPr/>
          <p:nvPr/>
        </p:nvSpPr>
        <p:spPr>
          <a:xfrm>
            <a:off x="8244408" y="5000498"/>
            <a:ext cx="792088" cy="66075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2297380" y="4997925"/>
            <a:ext cx="1152128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50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221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mape si overte správnosť údajov.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229600" cy="4461309"/>
          </a:xfrm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7</a:t>
            </a:fld>
            <a:endParaRPr lang="sk-SK"/>
          </a:p>
        </p:txBody>
      </p:sp>
      <p:sp>
        <p:nvSpPr>
          <p:cNvPr id="7" name="Šípka dolu 6"/>
          <p:cNvSpPr/>
          <p:nvPr/>
        </p:nvSpPr>
        <p:spPr>
          <a:xfrm>
            <a:off x="7884368" y="4941168"/>
            <a:ext cx="720080" cy="720080"/>
          </a:xfrm>
          <a:prstGeom prst="downArrow">
            <a:avLst>
              <a:gd name="adj1" fmla="val 50000"/>
              <a:gd name="adj2" fmla="val 5315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8" name="Rovná spojovacia šípka 7"/>
          <p:cNvCxnSpPr/>
          <p:nvPr/>
        </p:nvCxnSpPr>
        <p:spPr>
          <a:xfrm>
            <a:off x="899592" y="3068960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899592" y="4077072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899592" y="5085184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>
            <a:off x="1174783" y="1896200"/>
            <a:ext cx="0" cy="93610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>
            <a:off x="8388424" y="1844824"/>
            <a:ext cx="36004" cy="93610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>
            <a:off x="899592" y="2060848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oblený obdĺžnik 11">
            <a:hlinkClick r:id="rId3" action="ppaction://hlinksldjump"/>
          </p:cNvPr>
          <p:cNvSpPr/>
          <p:nvPr/>
        </p:nvSpPr>
        <p:spPr>
          <a:xfrm>
            <a:off x="2051720" y="6214416"/>
            <a:ext cx="1440160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Späť</a:t>
            </a:r>
            <a:endParaRPr lang="sk-SK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8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/>
              <a:t>Úloha 3 </a:t>
            </a:r>
            <a:br>
              <a:rPr lang="sk-SK" sz="4800" dirty="0" smtClean="0"/>
            </a:br>
            <a:r>
              <a:rPr lang="sk-SK" sz="4800" dirty="0" smtClean="0"/>
              <a:t>Do mapy SR dopíšte pohoria. </a:t>
            </a:r>
            <a:endParaRPr lang="sk-SK" sz="4800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8</a:t>
            </a:fld>
            <a:endParaRPr lang="sk-SK"/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2051720" y="6214416"/>
            <a:ext cx="1440160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Späť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6" y="1484783"/>
            <a:ext cx="8517528" cy="4320481"/>
          </a:xfrm>
          <a:prstGeom prst="rect">
            <a:avLst/>
          </a:prstGeom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3724410" y="2901020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Nízke Tatry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051720" y="2032132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err="1" smtClean="0"/>
              <a:t>Javorníky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391641" y="3789040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Malé </a:t>
            </a:r>
            <a:r>
              <a:rPr lang="sk-SK" dirty="0"/>
              <a:t>K</a:t>
            </a:r>
            <a:r>
              <a:rPr lang="sk-SK" dirty="0" smtClean="0"/>
              <a:t>arpaty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7102572" y="2901020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Vihorlat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2627784" y="3928568"/>
            <a:ext cx="194421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err="1" smtClean="0"/>
              <a:t>Štiavnicke</a:t>
            </a:r>
            <a:r>
              <a:rPr lang="sk-SK" dirty="0" smtClean="0"/>
              <a:t> vrchy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4141381" y="2316647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Tatry</a:t>
            </a:r>
            <a:endParaRPr lang="sk-SK" dirty="0"/>
          </a:p>
        </p:txBody>
      </p:sp>
      <p:sp>
        <p:nvSpPr>
          <p:cNvPr id="16" name="Šípka dolu 15"/>
          <p:cNvSpPr/>
          <p:nvPr/>
        </p:nvSpPr>
        <p:spPr>
          <a:xfrm>
            <a:off x="7812360" y="4941168"/>
            <a:ext cx="801407" cy="73843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173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4.</a:t>
            </a:r>
            <a:br>
              <a:rPr lang="sk-SK" dirty="0" smtClean="0"/>
            </a:br>
            <a:r>
              <a:rPr lang="sk-SK" sz="3200" dirty="0" smtClean="0"/>
              <a:t>Zoraďte kraje podľa rozlohy.</a:t>
            </a:r>
            <a:endParaRPr lang="sk-SK" sz="3200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6665-40AE-4065-95BF-00CC0ADD1447}" type="slidenum">
              <a:rPr lang="sk-SK" smtClean="0"/>
              <a:t>9</a:t>
            </a:fld>
            <a:endParaRPr lang="sk-SK"/>
          </a:p>
        </p:txBody>
      </p:sp>
      <p:sp>
        <p:nvSpPr>
          <p:cNvPr id="4" name="Zaoblený obdĺžnik 3">
            <a:hlinkClick r:id="rId2" action="ppaction://hlinksldjump"/>
          </p:cNvPr>
          <p:cNvSpPr/>
          <p:nvPr/>
        </p:nvSpPr>
        <p:spPr>
          <a:xfrm>
            <a:off x="2051720" y="6214416"/>
            <a:ext cx="1440160" cy="57606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rgbClr val="FFFF00"/>
                </a:solidFill>
              </a:rPr>
              <a:t>Späť</a:t>
            </a:r>
            <a:endParaRPr lang="sk-SK" dirty="0">
              <a:solidFill>
                <a:srgbClr val="FFFF0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0" y="1772816"/>
            <a:ext cx="8577086" cy="410445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067944" y="4008110"/>
            <a:ext cx="50405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BB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588224" y="3532366"/>
            <a:ext cx="57606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KE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444208" y="2573040"/>
            <a:ext cx="57606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PO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470424" y="2524254"/>
            <a:ext cx="59752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ZA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2339752" y="5022468"/>
            <a:ext cx="57606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NR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2195736" y="3244334"/>
            <a:ext cx="57606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TN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1547664" y="4261738"/>
            <a:ext cx="50405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TT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771080" y="4377442"/>
            <a:ext cx="50405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BA</a:t>
            </a:r>
            <a:endParaRPr lang="sk-SK" dirty="0"/>
          </a:p>
        </p:txBody>
      </p:sp>
      <p:sp>
        <p:nvSpPr>
          <p:cNvPr id="16" name="Ovál 15"/>
          <p:cNvSpPr/>
          <p:nvPr/>
        </p:nvSpPr>
        <p:spPr>
          <a:xfrm>
            <a:off x="446376" y="4898482"/>
            <a:ext cx="576064" cy="5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8</a:t>
            </a:r>
            <a:endParaRPr lang="sk-SK" dirty="0"/>
          </a:p>
        </p:txBody>
      </p:sp>
      <p:sp>
        <p:nvSpPr>
          <p:cNvPr id="17" name="Ovál 16"/>
          <p:cNvSpPr/>
          <p:nvPr/>
        </p:nvSpPr>
        <p:spPr>
          <a:xfrm>
            <a:off x="1451124" y="4923748"/>
            <a:ext cx="576064" cy="5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7</a:t>
            </a:r>
            <a:endParaRPr lang="sk-SK" dirty="0"/>
          </a:p>
        </p:txBody>
      </p:sp>
      <p:sp>
        <p:nvSpPr>
          <p:cNvPr id="18" name="Ovál 17"/>
          <p:cNvSpPr/>
          <p:nvPr/>
        </p:nvSpPr>
        <p:spPr>
          <a:xfrm>
            <a:off x="2747740" y="3694966"/>
            <a:ext cx="576064" cy="5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6</a:t>
            </a:r>
            <a:endParaRPr lang="sk-SK" dirty="0"/>
          </a:p>
        </p:txBody>
      </p:sp>
      <p:sp>
        <p:nvSpPr>
          <p:cNvPr id="19" name="Ovál 18"/>
          <p:cNvSpPr/>
          <p:nvPr/>
        </p:nvSpPr>
        <p:spPr>
          <a:xfrm>
            <a:off x="2339752" y="4378682"/>
            <a:ext cx="576064" cy="5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5</a:t>
            </a:r>
            <a:endParaRPr lang="sk-SK" dirty="0"/>
          </a:p>
        </p:txBody>
      </p:sp>
      <p:sp>
        <p:nvSpPr>
          <p:cNvPr id="20" name="Ovál 19"/>
          <p:cNvSpPr/>
          <p:nvPr/>
        </p:nvSpPr>
        <p:spPr>
          <a:xfrm>
            <a:off x="4192238" y="2677562"/>
            <a:ext cx="576064" cy="5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3</a:t>
            </a:r>
            <a:endParaRPr lang="sk-SK" dirty="0"/>
          </a:p>
        </p:txBody>
      </p:sp>
      <p:sp>
        <p:nvSpPr>
          <p:cNvPr id="21" name="Ovál 20"/>
          <p:cNvSpPr/>
          <p:nvPr/>
        </p:nvSpPr>
        <p:spPr>
          <a:xfrm>
            <a:off x="4867930" y="3978352"/>
            <a:ext cx="576064" cy="5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22" name="Ovál 21"/>
          <p:cNvSpPr/>
          <p:nvPr/>
        </p:nvSpPr>
        <p:spPr>
          <a:xfrm>
            <a:off x="7398320" y="2610200"/>
            <a:ext cx="576064" cy="5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23" name="Ovál 22"/>
          <p:cNvSpPr/>
          <p:nvPr/>
        </p:nvSpPr>
        <p:spPr>
          <a:xfrm>
            <a:off x="7439000" y="3598220"/>
            <a:ext cx="576064" cy="5667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4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74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1148</TotalTime>
  <Words>235</Words>
  <Application>Microsoft Office PowerPoint</Application>
  <PresentationFormat>Prezentácia na obrazovke (4:3)</PresentationFormat>
  <Paragraphs>123</Paragraphs>
  <Slides>16</Slides>
  <Notes>1</Notes>
  <HiddenSlides>1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Exekutíva</vt:lpstr>
      <vt:lpstr>Slovenská republika  v skratke.</vt:lpstr>
      <vt:lpstr>Poloha v rámci Európy.</vt:lpstr>
      <vt:lpstr>Najkrajnejšie body SR.</vt:lpstr>
      <vt:lpstr>Úlohy</vt:lpstr>
      <vt:lpstr>Úloha 1</vt:lpstr>
      <vt:lpstr>Úloha 2</vt:lpstr>
      <vt:lpstr>Na mape si overte správnosť údajov.</vt:lpstr>
      <vt:lpstr>Úloha 3  Do mapy SR dopíšte pohoria. </vt:lpstr>
      <vt:lpstr>Úloha 4. Zoraďte kraje podľa rozlohy.</vt:lpstr>
      <vt:lpstr>Prezentácia programu PowerPoint</vt:lpstr>
      <vt:lpstr>Vodstvo a mestá SR</vt:lpstr>
      <vt:lpstr>Hranice Slovenska </vt:lpstr>
      <vt:lpstr>Video</vt:lpstr>
      <vt:lpstr>Prezentácia programu PowerPoint</vt:lpstr>
      <vt:lpstr>Štátoprávne usporiadanie SR</vt:lpstr>
      <vt:lpstr>Ďakujem za pozornosť.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Tlačidlá</dc:title>
  <dc:creator>Soňa Husárová</dc:creator>
  <cp:lastModifiedBy>Ľuboš Hrabovský</cp:lastModifiedBy>
  <cp:revision>113</cp:revision>
  <dcterms:created xsi:type="dcterms:W3CDTF">2014-03-07T08:42:28Z</dcterms:created>
  <dcterms:modified xsi:type="dcterms:W3CDTF">2014-05-28T11:00:21Z</dcterms:modified>
</cp:coreProperties>
</file>