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ctiveX/activeX1.xml" ContentType="application/vnd.ms-office.activeX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6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869923-EAC0-46A9-AD95-CA54FEF76802}" type="doc">
      <dgm:prSet loTypeId="urn:microsoft.com/office/officeart/2005/8/layout/radial2" loCatId="relationship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sk-SK"/>
        </a:p>
      </dgm:t>
    </dgm:pt>
    <dgm:pt modelId="{ADDE267A-2E6B-4B09-A97F-FC9340038C5D}">
      <dgm:prSet phldrT="[Text]"/>
      <dgm:spPr/>
      <dgm:t>
        <a:bodyPr/>
        <a:lstStyle/>
        <a:p>
          <a:r>
            <a:rPr lang="sk-SK" dirty="0" smtClean="0"/>
            <a:t>Grafit</a:t>
          </a:r>
          <a:endParaRPr lang="sk-SK" dirty="0"/>
        </a:p>
      </dgm:t>
    </dgm:pt>
    <dgm:pt modelId="{9B5967BA-439A-41D4-8EAE-F51B8C64959A}" type="parTrans" cxnId="{2DEAE8B6-16BE-4F1C-8D5A-0B358CC207B7}">
      <dgm:prSet/>
      <dgm:spPr/>
      <dgm:t>
        <a:bodyPr/>
        <a:lstStyle/>
        <a:p>
          <a:endParaRPr lang="sk-SK"/>
        </a:p>
      </dgm:t>
    </dgm:pt>
    <dgm:pt modelId="{192748D7-9581-4D64-BC96-12BAE513C2F8}" type="sibTrans" cxnId="{2DEAE8B6-16BE-4F1C-8D5A-0B358CC207B7}">
      <dgm:prSet/>
      <dgm:spPr/>
      <dgm:t>
        <a:bodyPr/>
        <a:lstStyle/>
        <a:p>
          <a:endParaRPr lang="sk-SK"/>
        </a:p>
      </dgm:t>
    </dgm:pt>
    <dgm:pt modelId="{C6009012-07C3-4067-B78F-6D86A0DB9AC6}">
      <dgm:prSet phldrT="[Text]"/>
      <dgm:spPr/>
      <dgm:t>
        <a:bodyPr/>
        <a:lstStyle/>
        <a:p>
          <a:r>
            <a:rPr lang="sk-SK" dirty="0" smtClean="0"/>
            <a:t>Vrstvy</a:t>
          </a:r>
          <a:endParaRPr lang="sk-SK" dirty="0"/>
        </a:p>
      </dgm:t>
    </dgm:pt>
    <dgm:pt modelId="{9921929B-90D2-4261-AB49-DEEB1B0CDB16}" type="parTrans" cxnId="{54265BA4-2E1C-4DAA-BCEE-19524F66DF1D}">
      <dgm:prSet/>
      <dgm:spPr/>
      <dgm:t>
        <a:bodyPr/>
        <a:lstStyle/>
        <a:p>
          <a:endParaRPr lang="sk-SK"/>
        </a:p>
      </dgm:t>
    </dgm:pt>
    <dgm:pt modelId="{07A557FE-8D00-4658-A427-D98A65858BBB}" type="sibTrans" cxnId="{54265BA4-2E1C-4DAA-BCEE-19524F66DF1D}">
      <dgm:prSet/>
      <dgm:spPr/>
      <dgm:t>
        <a:bodyPr/>
        <a:lstStyle/>
        <a:p>
          <a:endParaRPr lang="sk-SK"/>
        </a:p>
      </dgm:t>
    </dgm:pt>
    <dgm:pt modelId="{B21CC449-FBC4-4AD8-9A9C-6E9023CFA253}">
      <dgm:prSet phldrT="[Text]"/>
      <dgm:spPr/>
      <dgm:t>
        <a:bodyPr/>
        <a:lstStyle/>
        <a:p>
          <a:r>
            <a:rPr lang="sk-SK" dirty="0" smtClean="0"/>
            <a:t>Diamant</a:t>
          </a:r>
          <a:endParaRPr lang="sk-SK" dirty="0"/>
        </a:p>
      </dgm:t>
    </dgm:pt>
    <dgm:pt modelId="{92595B70-DA76-476A-A3E0-6B5A886B65CA}" type="parTrans" cxnId="{63457D65-19FF-456F-8443-7CE2F07D92FD}">
      <dgm:prSet/>
      <dgm:spPr/>
      <dgm:t>
        <a:bodyPr/>
        <a:lstStyle/>
        <a:p>
          <a:endParaRPr lang="sk-SK"/>
        </a:p>
      </dgm:t>
    </dgm:pt>
    <dgm:pt modelId="{ADEF575B-E7E7-4062-818C-8E15FACDD297}" type="sibTrans" cxnId="{63457D65-19FF-456F-8443-7CE2F07D92FD}">
      <dgm:prSet/>
      <dgm:spPr/>
      <dgm:t>
        <a:bodyPr/>
        <a:lstStyle/>
        <a:p>
          <a:endParaRPr lang="sk-SK"/>
        </a:p>
      </dgm:t>
    </dgm:pt>
    <dgm:pt modelId="{5D8F2D9B-C2D7-4251-95CA-1E1C3DCB1F07}">
      <dgm:prSet phldrT="[Text]"/>
      <dgm:spPr/>
      <dgm:t>
        <a:bodyPr/>
        <a:lstStyle/>
        <a:p>
          <a:r>
            <a:rPr lang="sk-SK" dirty="0" smtClean="0"/>
            <a:t>Rovnomerná mriežka</a:t>
          </a:r>
          <a:endParaRPr lang="sk-SK" dirty="0"/>
        </a:p>
      </dgm:t>
    </dgm:pt>
    <dgm:pt modelId="{A8B308DD-CA68-4ABD-85C7-E10E2F4B9A67}" type="parTrans" cxnId="{09DC28AB-2DC1-4F1D-9DF2-FAD5D74A79FB}">
      <dgm:prSet/>
      <dgm:spPr/>
      <dgm:t>
        <a:bodyPr/>
        <a:lstStyle/>
        <a:p>
          <a:endParaRPr lang="sk-SK"/>
        </a:p>
      </dgm:t>
    </dgm:pt>
    <dgm:pt modelId="{B5F9A3A3-B01D-46C0-B4B8-1C52FE21FA77}" type="sibTrans" cxnId="{09DC28AB-2DC1-4F1D-9DF2-FAD5D74A79FB}">
      <dgm:prSet/>
      <dgm:spPr/>
      <dgm:t>
        <a:bodyPr/>
        <a:lstStyle/>
        <a:p>
          <a:endParaRPr lang="sk-SK"/>
        </a:p>
      </dgm:t>
    </dgm:pt>
    <dgm:pt modelId="{7709A20F-C9D3-4B09-993A-69A7C3D3948F}">
      <dgm:prSet phldrT="[Text]"/>
      <dgm:spPr/>
      <dgm:t>
        <a:bodyPr/>
        <a:lstStyle/>
        <a:p>
          <a:r>
            <a:rPr lang="sk-SK" dirty="0" err="1" smtClean="0"/>
            <a:t>Fulerén</a:t>
          </a:r>
          <a:endParaRPr lang="sk-SK" dirty="0"/>
        </a:p>
      </dgm:t>
    </dgm:pt>
    <dgm:pt modelId="{9FC83ADC-7D3E-4882-9F39-51D9304C03E3}" type="parTrans" cxnId="{412ED2A4-5218-4EE1-BAC9-4E49AE36E77E}">
      <dgm:prSet/>
      <dgm:spPr/>
      <dgm:t>
        <a:bodyPr/>
        <a:lstStyle/>
        <a:p>
          <a:endParaRPr lang="sk-SK"/>
        </a:p>
      </dgm:t>
    </dgm:pt>
    <dgm:pt modelId="{514CD874-892B-4DA0-853E-4F5A0EE45714}" type="sibTrans" cxnId="{412ED2A4-5218-4EE1-BAC9-4E49AE36E77E}">
      <dgm:prSet/>
      <dgm:spPr/>
      <dgm:t>
        <a:bodyPr/>
        <a:lstStyle/>
        <a:p>
          <a:endParaRPr lang="sk-SK"/>
        </a:p>
      </dgm:t>
    </dgm:pt>
    <dgm:pt modelId="{AA32E94F-15A1-4FAA-A54E-3CCAE0217DA1}">
      <dgm:prSet phldrT="[Text]"/>
      <dgm:spPr/>
      <dgm:t>
        <a:bodyPr/>
        <a:lstStyle/>
        <a:p>
          <a:r>
            <a:rPr lang="sk-SK" dirty="0" smtClean="0"/>
            <a:t>Dutá guľa</a:t>
          </a:r>
          <a:endParaRPr lang="sk-SK" dirty="0"/>
        </a:p>
      </dgm:t>
    </dgm:pt>
    <dgm:pt modelId="{7A5D3945-C1D0-4966-9476-07EFD6691783}" type="parTrans" cxnId="{C8313C87-87D7-4189-BE89-67E206C8ED3E}">
      <dgm:prSet/>
      <dgm:spPr/>
      <dgm:t>
        <a:bodyPr/>
        <a:lstStyle/>
        <a:p>
          <a:endParaRPr lang="sk-SK"/>
        </a:p>
      </dgm:t>
    </dgm:pt>
    <dgm:pt modelId="{147F88F8-1D51-441E-970B-25796795A7E2}" type="sibTrans" cxnId="{C8313C87-87D7-4189-BE89-67E206C8ED3E}">
      <dgm:prSet/>
      <dgm:spPr/>
      <dgm:t>
        <a:bodyPr/>
        <a:lstStyle/>
        <a:p>
          <a:endParaRPr lang="sk-SK"/>
        </a:p>
      </dgm:t>
    </dgm:pt>
    <dgm:pt modelId="{353A1D71-326C-4FDF-AC06-516E36B00DFB}" type="pres">
      <dgm:prSet presAssocID="{E8869923-EAC0-46A9-AD95-CA54FEF76802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48B1283-6AF2-4BCB-BFBB-70B5763F2C7E}" type="pres">
      <dgm:prSet presAssocID="{E8869923-EAC0-46A9-AD95-CA54FEF76802}" presName="cycle" presStyleCnt="0"/>
      <dgm:spPr/>
    </dgm:pt>
    <dgm:pt modelId="{F416ABD4-37C9-4F25-92AC-CD6A27C6408B}" type="pres">
      <dgm:prSet presAssocID="{E8869923-EAC0-46A9-AD95-CA54FEF76802}" presName="centerShape" presStyleCnt="0"/>
      <dgm:spPr/>
    </dgm:pt>
    <dgm:pt modelId="{6A208F07-AED1-444B-91D0-1AAB20C5F7C5}" type="pres">
      <dgm:prSet presAssocID="{E8869923-EAC0-46A9-AD95-CA54FEF76802}" presName="connSite" presStyleLbl="node1" presStyleIdx="0" presStyleCnt="4"/>
      <dgm:spPr/>
    </dgm:pt>
    <dgm:pt modelId="{08B1A9B9-1183-49BF-9365-CAF504045AF3}" type="pres">
      <dgm:prSet presAssocID="{E8869923-EAC0-46A9-AD95-CA54FEF76802}" presName="visible" presStyleLbl="node1" presStyleIdx="0" presStyleCnt="4" custScaleX="110841" custScaleY="115395" custLinFactNeighborX="127" custLinFactNeighborY="1295"/>
      <dgm:spPr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436" t="-7299" r="-23564" b="-1465"/>
          </a:stretch>
        </a:blipFill>
      </dgm:spPr>
      <dgm:t>
        <a:bodyPr/>
        <a:lstStyle/>
        <a:p>
          <a:endParaRPr lang="sk-SK"/>
        </a:p>
      </dgm:t>
    </dgm:pt>
    <dgm:pt modelId="{B612D291-706F-4222-8544-D2723A870ADB}" type="pres">
      <dgm:prSet presAssocID="{9B5967BA-439A-41D4-8EAE-F51B8C64959A}" presName="Name25" presStyleLbl="parChTrans1D1" presStyleIdx="0" presStyleCnt="3"/>
      <dgm:spPr/>
      <dgm:t>
        <a:bodyPr/>
        <a:lstStyle/>
        <a:p>
          <a:endParaRPr lang="sk-SK"/>
        </a:p>
      </dgm:t>
    </dgm:pt>
    <dgm:pt modelId="{C28ACB6E-D617-4DD6-8551-BA2A9546FA2A}" type="pres">
      <dgm:prSet presAssocID="{ADDE267A-2E6B-4B09-A97F-FC9340038C5D}" presName="node" presStyleCnt="0"/>
      <dgm:spPr/>
    </dgm:pt>
    <dgm:pt modelId="{C78A7D41-EBB5-41AE-9E1B-6B081438A63B}" type="pres">
      <dgm:prSet presAssocID="{ADDE267A-2E6B-4B09-A97F-FC9340038C5D}" presName="parentNode" presStyleLbl="node1" presStyleIdx="1" presStyleCnt="4">
        <dgm:presLayoutVars>
          <dgm:chMax val="1"/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sk-SK"/>
        </a:p>
      </dgm:t>
    </dgm:pt>
    <dgm:pt modelId="{C5CA7C62-4FCE-4DA4-8766-DD9CD12C846C}" type="pres">
      <dgm:prSet presAssocID="{ADDE267A-2E6B-4B09-A97F-FC9340038C5D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0B3D286-DB81-4DA0-8910-B94F0952DA00}" type="pres">
      <dgm:prSet presAssocID="{92595B70-DA76-476A-A3E0-6B5A886B65CA}" presName="Name25" presStyleLbl="parChTrans1D1" presStyleIdx="1" presStyleCnt="3"/>
      <dgm:spPr/>
      <dgm:t>
        <a:bodyPr/>
        <a:lstStyle/>
        <a:p>
          <a:endParaRPr lang="sk-SK"/>
        </a:p>
      </dgm:t>
    </dgm:pt>
    <dgm:pt modelId="{B9EC1774-9372-4DCD-8F07-63B623AC95C5}" type="pres">
      <dgm:prSet presAssocID="{B21CC449-FBC4-4AD8-9A9C-6E9023CFA253}" presName="node" presStyleCnt="0"/>
      <dgm:spPr/>
    </dgm:pt>
    <dgm:pt modelId="{65AC732B-4137-4A31-A263-AE2BD83B5A1B}" type="pres">
      <dgm:prSet presAssocID="{B21CC449-FBC4-4AD8-9A9C-6E9023CFA253}" presName="parentNode" presStyleLbl="node1" presStyleIdx="2" presStyleCnt="4" custScaleX="108655" custScaleY="108655">
        <dgm:presLayoutVars>
          <dgm:chMax val="1"/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sk-SK"/>
        </a:p>
      </dgm:t>
    </dgm:pt>
    <dgm:pt modelId="{436928D3-7E5B-46BD-9F08-1B363A75D11E}" type="pres">
      <dgm:prSet presAssocID="{B21CC449-FBC4-4AD8-9A9C-6E9023CFA253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985608E-1F80-4757-9915-A06CE43A1180}" type="pres">
      <dgm:prSet presAssocID="{9FC83ADC-7D3E-4882-9F39-51D9304C03E3}" presName="Name25" presStyleLbl="parChTrans1D1" presStyleIdx="2" presStyleCnt="3"/>
      <dgm:spPr/>
      <dgm:t>
        <a:bodyPr/>
        <a:lstStyle/>
        <a:p>
          <a:endParaRPr lang="sk-SK"/>
        </a:p>
      </dgm:t>
    </dgm:pt>
    <dgm:pt modelId="{F7790410-54FD-45B0-B8A3-691321A92D66}" type="pres">
      <dgm:prSet presAssocID="{7709A20F-C9D3-4B09-993A-69A7C3D3948F}" presName="node" presStyleCnt="0"/>
      <dgm:spPr/>
    </dgm:pt>
    <dgm:pt modelId="{48752F57-8282-4AFA-AF9E-4A9732F8B2DF}" type="pres">
      <dgm:prSet presAssocID="{7709A20F-C9D3-4B09-993A-69A7C3D3948F}" presName="parentNode" presStyleLbl="node1" presStyleIdx="3" presStyleCnt="4">
        <dgm:presLayoutVars>
          <dgm:chMax val="1"/>
          <dgm:bulletEnabled val="1"/>
        </dgm:presLayoutVars>
      </dgm:prSet>
      <dgm:spPr>
        <a:prstGeom prst="dodecagon">
          <a:avLst/>
        </a:prstGeom>
      </dgm:spPr>
      <dgm:t>
        <a:bodyPr/>
        <a:lstStyle/>
        <a:p>
          <a:endParaRPr lang="sk-SK"/>
        </a:p>
      </dgm:t>
    </dgm:pt>
    <dgm:pt modelId="{4DE46CB4-3BCA-4785-B8B0-5B6DA6ACB6C9}" type="pres">
      <dgm:prSet presAssocID="{7709A20F-C9D3-4B09-993A-69A7C3D3948F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57F4E696-FBDB-42F1-8831-FC27D015A41B}" type="presOf" srcId="{5D8F2D9B-C2D7-4251-95CA-1E1C3DCB1F07}" destId="{436928D3-7E5B-46BD-9F08-1B363A75D11E}" srcOrd="0" destOrd="0" presId="urn:microsoft.com/office/officeart/2005/8/layout/radial2"/>
    <dgm:cxn modelId="{FDA6FD14-D83D-4787-9890-3418C4E9FD3D}" type="presOf" srcId="{9FC83ADC-7D3E-4882-9F39-51D9304C03E3}" destId="{2985608E-1F80-4757-9915-A06CE43A1180}" srcOrd="0" destOrd="0" presId="urn:microsoft.com/office/officeart/2005/8/layout/radial2"/>
    <dgm:cxn modelId="{B21C4C24-4EAB-4F96-AEDC-D5C846B021D0}" type="presOf" srcId="{C6009012-07C3-4067-B78F-6D86A0DB9AC6}" destId="{C5CA7C62-4FCE-4DA4-8766-DD9CD12C846C}" srcOrd="0" destOrd="0" presId="urn:microsoft.com/office/officeart/2005/8/layout/radial2"/>
    <dgm:cxn modelId="{E8274F71-04D6-4127-80C9-D65B26AEACB3}" type="presOf" srcId="{92595B70-DA76-476A-A3E0-6B5A886B65CA}" destId="{80B3D286-DB81-4DA0-8910-B94F0952DA00}" srcOrd="0" destOrd="0" presId="urn:microsoft.com/office/officeart/2005/8/layout/radial2"/>
    <dgm:cxn modelId="{C8313C87-87D7-4189-BE89-67E206C8ED3E}" srcId="{7709A20F-C9D3-4B09-993A-69A7C3D3948F}" destId="{AA32E94F-15A1-4FAA-A54E-3CCAE0217DA1}" srcOrd="0" destOrd="0" parTransId="{7A5D3945-C1D0-4966-9476-07EFD6691783}" sibTransId="{147F88F8-1D51-441E-970B-25796795A7E2}"/>
    <dgm:cxn modelId="{5DE495E6-2D7D-455C-A7EF-32EE601319E0}" type="presOf" srcId="{9B5967BA-439A-41D4-8EAE-F51B8C64959A}" destId="{B612D291-706F-4222-8544-D2723A870ADB}" srcOrd="0" destOrd="0" presId="urn:microsoft.com/office/officeart/2005/8/layout/radial2"/>
    <dgm:cxn modelId="{54265BA4-2E1C-4DAA-BCEE-19524F66DF1D}" srcId="{ADDE267A-2E6B-4B09-A97F-FC9340038C5D}" destId="{C6009012-07C3-4067-B78F-6D86A0DB9AC6}" srcOrd="0" destOrd="0" parTransId="{9921929B-90D2-4261-AB49-DEEB1B0CDB16}" sibTransId="{07A557FE-8D00-4658-A427-D98A65858BBB}"/>
    <dgm:cxn modelId="{5496E01F-2325-43FF-AC17-D7A062DACF23}" type="presOf" srcId="{AA32E94F-15A1-4FAA-A54E-3CCAE0217DA1}" destId="{4DE46CB4-3BCA-4785-B8B0-5B6DA6ACB6C9}" srcOrd="0" destOrd="0" presId="urn:microsoft.com/office/officeart/2005/8/layout/radial2"/>
    <dgm:cxn modelId="{63457D65-19FF-456F-8443-7CE2F07D92FD}" srcId="{E8869923-EAC0-46A9-AD95-CA54FEF76802}" destId="{B21CC449-FBC4-4AD8-9A9C-6E9023CFA253}" srcOrd="1" destOrd="0" parTransId="{92595B70-DA76-476A-A3E0-6B5A886B65CA}" sibTransId="{ADEF575B-E7E7-4062-818C-8E15FACDD297}"/>
    <dgm:cxn modelId="{0A92E70E-2E79-420E-AB8C-9944CF94BE25}" type="presOf" srcId="{E8869923-EAC0-46A9-AD95-CA54FEF76802}" destId="{353A1D71-326C-4FDF-AC06-516E36B00DFB}" srcOrd="0" destOrd="0" presId="urn:microsoft.com/office/officeart/2005/8/layout/radial2"/>
    <dgm:cxn modelId="{167D4005-E5CF-419D-8B21-E2B86C65FDEB}" type="presOf" srcId="{B21CC449-FBC4-4AD8-9A9C-6E9023CFA253}" destId="{65AC732B-4137-4A31-A263-AE2BD83B5A1B}" srcOrd="0" destOrd="0" presId="urn:microsoft.com/office/officeart/2005/8/layout/radial2"/>
    <dgm:cxn modelId="{412ED2A4-5218-4EE1-BAC9-4E49AE36E77E}" srcId="{E8869923-EAC0-46A9-AD95-CA54FEF76802}" destId="{7709A20F-C9D3-4B09-993A-69A7C3D3948F}" srcOrd="2" destOrd="0" parTransId="{9FC83ADC-7D3E-4882-9F39-51D9304C03E3}" sibTransId="{514CD874-892B-4DA0-853E-4F5A0EE45714}"/>
    <dgm:cxn modelId="{B0E95E49-74A4-4611-A07F-88F2D7CABBA8}" type="presOf" srcId="{ADDE267A-2E6B-4B09-A97F-FC9340038C5D}" destId="{C78A7D41-EBB5-41AE-9E1B-6B081438A63B}" srcOrd="0" destOrd="0" presId="urn:microsoft.com/office/officeart/2005/8/layout/radial2"/>
    <dgm:cxn modelId="{2DEAE8B6-16BE-4F1C-8D5A-0B358CC207B7}" srcId="{E8869923-EAC0-46A9-AD95-CA54FEF76802}" destId="{ADDE267A-2E6B-4B09-A97F-FC9340038C5D}" srcOrd="0" destOrd="0" parTransId="{9B5967BA-439A-41D4-8EAE-F51B8C64959A}" sibTransId="{192748D7-9581-4D64-BC96-12BAE513C2F8}"/>
    <dgm:cxn modelId="{BEFC1874-65D4-4079-9309-B959284FEC35}" type="presOf" srcId="{7709A20F-C9D3-4B09-993A-69A7C3D3948F}" destId="{48752F57-8282-4AFA-AF9E-4A9732F8B2DF}" srcOrd="0" destOrd="0" presId="urn:microsoft.com/office/officeart/2005/8/layout/radial2"/>
    <dgm:cxn modelId="{09DC28AB-2DC1-4F1D-9DF2-FAD5D74A79FB}" srcId="{B21CC449-FBC4-4AD8-9A9C-6E9023CFA253}" destId="{5D8F2D9B-C2D7-4251-95CA-1E1C3DCB1F07}" srcOrd="0" destOrd="0" parTransId="{A8B308DD-CA68-4ABD-85C7-E10E2F4B9A67}" sibTransId="{B5F9A3A3-B01D-46C0-B4B8-1C52FE21FA77}"/>
    <dgm:cxn modelId="{9D995036-348E-4315-AF2F-5560A75174C9}" type="presParOf" srcId="{353A1D71-326C-4FDF-AC06-516E36B00DFB}" destId="{848B1283-6AF2-4BCB-BFBB-70B5763F2C7E}" srcOrd="0" destOrd="0" presId="urn:microsoft.com/office/officeart/2005/8/layout/radial2"/>
    <dgm:cxn modelId="{E582AC02-5BF1-42EA-BA36-329FCBE3FBB7}" type="presParOf" srcId="{848B1283-6AF2-4BCB-BFBB-70B5763F2C7E}" destId="{F416ABD4-37C9-4F25-92AC-CD6A27C6408B}" srcOrd="0" destOrd="0" presId="urn:microsoft.com/office/officeart/2005/8/layout/radial2"/>
    <dgm:cxn modelId="{4F8BD099-01A0-415F-A99C-7D40F4DBB03B}" type="presParOf" srcId="{F416ABD4-37C9-4F25-92AC-CD6A27C6408B}" destId="{6A208F07-AED1-444B-91D0-1AAB20C5F7C5}" srcOrd="0" destOrd="0" presId="urn:microsoft.com/office/officeart/2005/8/layout/radial2"/>
    <dgm:cxn modelId="{E345F329-7A03-4741-849C-DB49363523DE}" type="presParOf" srcId="{F416ABD4-37C9-4F25-92AC-CD6A27C6408B}" destId="{08B1A9B9-1183-49BF-9365-CAF504045AF3}" srcOrd="1" destOrd="0" presId="urn:microsoft.com/office/officeart/2005/8/layout/radial2"/>
    <dgm:cxn modelId="{E1759FE9-04A5-4505-B638-FF56F33A3662}" type="presParOf" srcId="{848B1283-6AF2-4BCB-BFBB-70B5763F2C7E}" destId="{B612D291-706F-4222-8544-D2723A870ADB}" srcOrd="1" destOrd="0" presId="urn:microsoft.com/office/officeart/2005/8/layout/radial2"/>
    <dgm:cxn modelId="{1D15ACDD-9125-41FA-90D4-696B75C44D60}" type="presParOf" srcId="{848B1283-6AF2-4BCB-BFBB-70B5763F2C7E}" destId="{C28ACB6E-D617-4DD6-8551-BA2A9546FA2A}" srcOrd="2" destOrd="0" presId="urn:microsoft.com/office/officeart/2005/8/layout/radial2"/>
    <dgm:cxn modelId="{7D1900F2-C2DF-4971-8BDB-899760239D93}" type="presParOf" srcId="{C28ACB6E-D617-4DD6-8551-BA2A9546FA2A}" destId="{C78A7D41-EBB5-41AE-9E1B-6B081438A63B}" srcOrd="0" destOrd="0" presId="urn:microsoft.com/office/officeart/2005/8/layout/radial2"/>
    <dgm:cxn modelId="{DA61FF69-1068-4EB2-8A4C-2F84A03A7F96}" type="presParOf" srcId="{C28ACB6E-D617-4DD6-8551-BA2A9546FA2A}" destId="{C5CA7C62-4FCE-4DA4-8766-DD9CD12C846C}" srcOrd="1" destOrd="0" presId="urn:microsoft.com/office/officeart/2005/8/layout/radial2"/>
    <dgm:cxn modelId="{17EC9C1C-055E-43E4-85E2-47AD8C591958}" type="presParOf" srcId="{848B1283-6AF2-4BCB-BFBB-70B5763F2C7E}" destId="{80B3D286-DB81-4DA0-8910-B94F0952DA00}" srcOrd="3" destOrd="0" presId="urn:microsoft.com/office/officeart/2005/8/layout/radial2"/>
    <dgm:cxn modelId="{3AA33AFD-2F09-48AE-8C54-954F2A60124F}" type="presParOf" srcId="{848B1283-6AF2-4BCB-BFBB-70B5763F2C7E}" destId="{B9EC1774-9372-4DCD-8F07-63B623AC95C5}" srcOrd="4" destOrd="0" presId="urn:microsoft.com/office/officeart/2005/8/layout/radial2"/>
    <dgm:cxn modelId="{7CAD8211-1A1B-4A18-8A88-1CC95047EF2F}" type="presParOf" srcId="{B9EC1774-9372-4DCD-8F07-63B623AC95C5}" destId="{65AC732B-4137-4A31-A263-AE2BD83B5A1B}" srcOrd="0" destOrd="0" presId="urn:microsoft.com/office/officeart/2005/8/layout/radial2"/>
    <dgm:cxn modelId="{C2480E2D-C7BE-427E-B14C-C89AE6638387}" type="presParOf" srcId="{B9EC1774-9372-4DCD-8F07-63B623AC95C5}" destId="{436928D3-7E5B-46BD-9F08-1B363A75D11E}" srcOrd="1" destOrd="0" presId="urn:microsoft.com/office/officeart/2005/8/layout/radial2"/>
    <dgm:cxn modelId="{699B626A-179D-48B5-AD78-7FB9B16469CE}" type="presParOf" srcId="{848B1283-6AF2-4BCB-BFBB-70B5763F2C7E}" destId="{2985608E-1F80-4757-9915-A06CE43A1180}" srcOrd="5" destOrd="0" presId="urn:microsoft.com/office/officeart/2005/8/layout/radial2"/>
    <dgm:cxn modelId="{3AC83692-F7C6-4A98-BF5D-605057AAF145}" type="presParOf" srcId="{848B1283-6AF2-4BCB-BFBB-70B5763F2C7E}" destId="{F7790410-54FD-45B0-B8A3-691321A92D66}" srcOrd="6" destOrd="0" presId="urn:microsoft.com/office/officeart/2005/8/layout/radial2"/>
    <dgm:cxn modelId="{A8D0EA67-7A5F-42B5-8C16-88654F6105F8}" type="presParOf" srcId="{F7790410-54FD-45B0-B8A3-691321A92D66}" destId="{48752F57-8282-4AFA-AF9E-4A9732F8B2DF}" srcOrd="0" destOrd="0" presId="urn:microsoft.com/office/officeart/2005/8/layout/radial2"/>
    <dgm:cxn modelId="{E1C923A5-1DFB-41EA-8D50-DED352F77BEF}" type="presParOf" srcId="{F7790410-54FD-45B0-B8A3-691321A92D66}" destId="{4DE46CB4-3BCA-4785-B8B0-5B6DA6ACB6C9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6BAC91-08DF-42F9-9990-9F2E334EB2C1}" type="doc">
      <dgm:prSet loTypeId="urn:microsoft.com/office/officeart/2005/8/layout/radial3" loCatId="relationship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sk-SK"/>
        </a:p>
      </dgm:t>
    </dgm:pt>
    <dgm:pt modelId="{D535752C-6935-4EEB-9194-FB9D4A66FA62}">
      <dgm:prSet phldrT="[Text]"/>
      <dgm:spPr/>
      <dgm:t>
        <a:bodyPr/>
        <a:lstStyle/>
        <a:p>
          <a:r>
            <a:rPr lang="sk-SK" dirty="0" smtClean="0">
              <a:solidFill>
                <a:schemeClr val="bg1"/>
              </a:solidFill>
            </a:rPr>
            <a:t>NaHCO</a:t>
          </a:r>
          <a:r>
            <a:rPr lang="sk-SK" baseline="-25000" dirty="0" smtClean="0">
              <a:solidFill>
                <a:schemeClr val="bg1"/>
              </a:solidFill>
            </a:rPr>
            <a:t>3</a:t>
          </a:r>
          <a:endParaRPr lang="sk-SK" dirty="0">
            <a:solidFill>
              <a:schemeClr val="bg1"/>
            </a:solidFill>
          </a:endParaRPr>
        </a:p>
      </dgm:t>
    </dgm:pt>
    <dgm:pt modelId="{3CBF1939-3207-4D34-8A94-8805D4F2607D}" type="parTrans" cxnId="{A2E281AA-C49F-46E3-B9DD-D7F12925E90D}">
      <dgm:prSet/>
      <dgm:spPr/>
      <dgm:t>
        <a:bodyPr/>
        <a:lstStyle/>
        <a:p>
          <a:endParaRPr lang="sk-SK"/>
        </a:p>
      </dgm:t>
    </dgm:pt>
    <dgm:pt modelId="{2D0FF083-C015-4F19-B8D0-51FBB14F2640}" type="sibTrans" cxnId="{A2E281AA-C49F-46E3-B9DD-D7F12925E90D}">
      <dgm:prSet/>
      <dgm:spPr/>
      <dgm:t>
        <a:bodyPr/>
        <a:lstStyle/>
        <a:p>
          <a:endParaRPr lang="sk-SK"/>
        </a:p>
      </dgm:t>
    </dgm:pt>
    <dgm:pt modelId="{08DB673E-1208-49DE-A7DC-D1A6689A8EFD}">
      <dgm:prSet phldrT="[Text]" custT="1"/>
      <dgm:spPr/>
      <dgm:t>
        <a:bodyPr/>
        <a:lstStyle/>
        <a:p>
          <a:r>
            <a:rPr lang="sk-SK" sz="1800" dirty="0" smtClean="0">
              <a:solidFill>
                <a:schemeClr val="bg1"/>
              </a:solidFill>
            </a:rPr>
            <a:t>Na</a:t>
          </a:r>
          <a:r>
            <a:rPr lang="sk-SK" sz="1800" baseline="-25000" dirty="0" smtClean="0">
              <a:solidFill>
                <a:schemeClr val="bg1"/>
              </a:solidFill>
            </a:rPr>
            <a:t>2</a:t>
          </a:r>
          <a:r>
            <a:rPr lang="sk-SK" sz="1800" baseline="0" dirty="0" smtClean="0">
              <a:solidFill>
                <a:schemeClr val="bg1"/>
              </a:solidFill>
            </a:rPr>
            <a:t>CO</a:t>
          </a:r>
          <a:r>
            <a:rPr lang="sk-SK" sz="1800" baseline="-25000" dirty="0" smtClean="0">
              <a:solidFill>
                <a:schemeClr val="bg1"/>
              </a:solidFill>
            </a:rPr>
            <a:t>3</a:t>
          </a:r>
          <a:endParaRPr lang="sk-SK" sz="1800" dirty="0">
            <a:solidFill>
              <a:schemeClr val="bg1"/>
            </a:solidFill>
          </a:endParaRPr>
        </a:p>
      </dgm:t>
    </dgm:pt>
    <dgm:pt modelId="{A5D07304-F7FA-43F0-A784-CA784DA76CE3}" type="parTrans" cxnId="{504B0417-AEBD-44BE-BE44-D0FC35375E3B}">
      <dgm:prSet/>
      <dgm:spPr/>
      <dgm:t>
        <a:bodyPr/>
        <a:lstStyle/>
        <a:p>
          <a:endParaRPr lang="sk-SK"/>
        </a:p>
      </dgm:t>
    </dgm:pt>
    <dgm:pt modelId="{7ECBBAC8-C388-4CEB-B270-2079773A3F12}" type="sibTrans" cxnId="{504B0417-AEBD-44BE-BE44-D0FC35375E3B}">
      <dgm:prSet/>
      <dgm:spPr/>
      <dgm:t>
        <a:bodyPr/>
        <a:lstStyle/>
        <a:p>
          <a:endParaRPr lang="sk-SK"/>
        </a:p>
      </dgm:t>
    </dgm:pt>
    <dgm:pt modelId="{132B8E16-0F17-4B52-A667-F04B961852D9}">
      <dgm:prSet phldrT="[Text]"/>
      <dgm:spPr/>
      <dgm:t>
        <a:bodyPr/>
        <a:lstStyle/>
        <a:p>
          <a:r>
            <a:rPr lang="sk-SK" dirty="0" smtClean="0">
              <a:solidFill>
                <a:schemeClr val="bg1"/>
              </a:solidFill>
            </a:rPr>
            <a:t>H</a:t>
          </a:r>
          <a:r>
            <a:rPr lang="sk-SK" baseline="-25000" dirty="0" smtClean="0">
              <a:solidFill>
                <a:schemeClr val="bg1"/>
              </a:solidFill>
            </a:rPr>
            <a:t>2</a:t>
          </a:r>
          <a:r>
            <a:rPr lang="sk-SK" baseline="0" dirty="0" smtClean="0">
              <a:solidFill>
                <a:schemeClr val="bg1"/>
              </a:solidFill>
            </a:rPr>
            <a:t>O</a:t>
          </a:r>
          <a:endParaRPr lang="sk-SK" dirty="0">
            <a:solidFill>
              <a:schemeClr val="bg1"/>
            </a:solidFill>
          </a:endParaRPr>
        </a:p>
      </dgm:t>
    </dgm:pt>
    <dgm:pt modelId="{24CDE1A9-5CBA-4B28-B66F-24ADBC9191C6}" type="parTrans" cxnId="{5D19404F-EAB6-4AEF-B215-9229340D901F}">
      <dgm:prSet/>
      <dgm:spPr/>
      <dgm:t>
        <a:bodyPr/>
        <a:lstStyle/>
        <a:p>
          <a:endParaRPr lang="sk-SK"/>
        </a:p>
      </dgm:t>
    </dgm:pt>
    <dgm:pt modelId="{C913D333-305A-424B-8827-2787A9A328E2}" type="sibTrans" cxnId="{5D19404F-EAB6-4AEF-B215-9229340D901F}">
      <dgm:prSet/>
      <dgm:spPr/>
      <dgm:t>
        <a:bodyPr/>
        <a:lstStyle/>
        <a:p>
          <a:endParaRPr lang="sk-SK"/>
        </a:p>
      </dgm:t>
    </dgm:pt>
    <dgm:pt modelId="{B2303749-9901-4C46-87D0-882CB68E1120}">
      <dgm:prSet phldrT="[Text]"/>
      <dgm:spPr/>
      <dgm:t>
        <a:bodyPr/>
        <a:lstStyle/>
        <a:p>
          <a:r>
            <a:rPr lang="sk-SK" dirty="0" smtClean="0">
              <a:solidFill>
                <a:schemeClr val="bg1"/>
              </a:solidFill>
            </a:rPr>
            <a:t>CO</a:t>
          </a:r>
          <a:r>
            <a:rPr lang="sk-SK" baseline="-25000" dirty="0" smtClean="0">
              <a:solidFill>
                <a:schemeClr val="bg1"/>
              </a:solidFill>
            </a:rPr>
            <a:t>2</a:t>
          </a:r>
          <a:endParaRPr lang="sk-SK" dirty="0">
            <a:solidFill>
              <a:schemeClr val="bg1"/>
            </a:solidFill>
          </a:endParaRPr>
        </a:p>
      </dgm:t>
    </dgm:pt>
    <dgm:pt modelId="{66523845-9E92-40E4-9706-102C522C36A7}" type="parTrans" cxnId="{2B31902E-827F-4142-B915-54EEC99236B2}">
      <dgm:prSet/>
      <dgm:spPr/>
      <dgm:t>
        <a:bodyPr/>
        <a:lstStyle/>
        <a:p>
          <a:endParaRPr lang="sk-SK"/>
        </a:p>
      </dgm:t>
    </dgm:pt>
    <dgm:pt modelId="{BB02BC83-4A38-4058-BEEA-A492E9022449}" type="sibTrans" cxnId="{2B31902E-827F-4142-B915-54EEC99236B2}">
      <dgm:prSet/>
      <dgm:spPr/>
      <dgm:t>
        <a:bodyPr/>
        <a:lstStyle/>
        <a:p>
          <a:endParaRPr lang="sk-SK"/>
        </a:p>
      </dgm:t>
    </dgm:pt>
    <dgm:pt modelId="{8E79E685-3A54-4B44-8135-8281F34A307E}" type="pres">
      <dgm:prSet presAssocID="{B16BAC91-08DF-42F9-9990-9F2E334EB2C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E398F519-24CB-4738-8033-EDD4CF3A4557}" type="pres">
      <dgm:prSet presAssocID="{B16BAC91-08DF-42F9-9990-9F2E334EB2C1}" presName="radial" presStyleCnt="0">
        <dgm:presLayoutVars>
          <dgm:animLvl val="ctr"/>
        </dgm:presLayoutVars>
      </dgm:prSet>
      <dgm:spPr/>
      <dgm:t>
        <a:bodyPr/>
        <a:lstStyle/>
        <a:p>
          <a:endParaRPr lang="sk-SK"/>
        </a:p>
      </dgm:t>
    </dgm:pt>
    <dgm:pt modelId="{148AC0E4-DDC8-465C-A667-47EDB756A6F0}" type="pres">
      <dgm:prSet presAssocID="{D535752C-6935-4EEB-9194-FB9D4A66FA62}" presName="centerShape" presStyleLbl="vennNode1" presStyleIdx="0" presStyleCnt="4"/>
      <dgm:spPr/>
      <dgm:t>
        <a:bodyPr/>
        <a:lstStyle/>
        <a:p>
          <a:endParaRPr lang="sk-SK"/>
        </a:p>
      </dgm:t>
    </dgm:pt>
    <dgm:pt modelId="{144DFB66-722B-4CAC-80EB-041A751D4A90}" type="pres">
      <dgm:prSet presAssocID="{B2303749-9901-4C46-87D0-882CB68E1120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0D3DC27-BB0B-4856-A97F-ACADDD9AA4C1}" type="pres">
      <dgm:prSet presAssocID="{132B8E16-0F17-4B52-A667-F04B961852D9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19E20A8-769C-4806-B299-108E474C8CC7}" type="pres">
      <dgm:prSet presAssocID="{08DB673E-1208-49DE-A7DC-D1A6689A8EFD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A2E281AA-C49F-46E3-B9DD-D7F12925E90D}" srcId="{B16BAC91-08DF-42F9-9990-9F2E334EB2C1}" destId="{D535752C-6935-4EEB-9194-FB9D4A66FA62}" srcOrd="0" destOrd="0" parTransId="{3CBF1939-3207-4D34-8A94-8805D4F2607D}" sibTransId="{2D0FF083-C015-4F19-B8D0-51FBB14F2640}"/>
    <dgm:cxn modelId="{5B95AE57-C0A3-4210-B3BB-0B0A0A3ED948}" type="presOf" srcId="{B16BAC91-08DF-42F9-9990-9F2E334EB2C1}" destId="{8E79E685-3A54-4B44-8135-8281F34A307E}" srcOrd="0" destOrd="0" presId="urn:microsoft.com/office/officeart/2005/8/layout/radial3"/>
    <dgm:cxn modelId="{7F4EEF86-8EA4-4169-B8A9-783E17F86B3E}" type="presOf" srcId="{08DB673E-1208-49DE-A7DC-D1A6689A8EFD}" destId="{D19E20A8-769C-4806-B299-108E474C8CC7}" srcOrd="0" destOrd="0" presId="urn:microsoft.com/office/officeart/2005/8/layout/radial3"/>
    <dgm:cxn modelId="{07451E3E-FEC0-49A8-A266-B3C80D46630C}" type="presOf" srcId="{B2303749-9901-4C46-87D0-882CB68E1120}" destId="{144DFB66-722B-4CAC-80EB-041A751D4A90}" srcOrd="0" destOrd="0" presId="urn:microsoft.com/office/officeart/2005/8/layout/radial3"/>
    <dgm:cxn modelId="{5D19404F-EAB6-4AEF-B215-9229340D901F}" srcId="{D535752C-6935-4EEB-9194-FB9D4A66FA62}" destId="{132B8E16-0F17-4B52-A667-F04B961852D9}" srcOrd="1" destOrd="0" parTransId="{24CDE1A9-5CBA-4B28-B66F-24ADBC9191C6}" sibTransId="{C913D333-305A-424B-8827-2787A9A328E2}"/>
    <dgm:cxn modelId="{2B31902E-827F-4142-B915-54EEC99236B2}" srcId="{D535752C-6935-4EEB-9194-FB9D4A66FA62}" destId="{B2303749-9901-4C46-87D0-882CB68E1120}" srcOrd="0" destOrd="0" parTransId="{66523845-9E92-40E4-9706-102C522C36A7}" sibTransId="{BB02BC83-4A38-4058-BEEA-A492E9022449}"/>
    <dgm:cxn modelId="{5E10D13F-CBCE-45B4-9B7B-DB064E1203D8}" type="presOf" srcId="{D535752C-6935-4EEB-9194-FB9D4A66FA62}" destId="{148AC0E4-DDC8-465C-A667-47EDB756A6F0}" srcOrd="0" destOrd="0" presId="urn:microsoft.com/office/officeart/2005/8/layout/radial3"/>
    <dgm:cxn modelId="{B52D1705-AA25-4AAE-BFCB-BA8448EB2FB9}" type="presOf" srcId="{132B8E16-0F17-4B52-A667-F04B961852D9}" destId="{70D3DC27-BB0B-4856-A97F-ACADDD9AA4C1}" srcOrd="0" destOrd="0" presId="urn:microsoft.com/office/officeart/2005/8/layout/radial3"/>
    <dgm:cxn modelId="{504B0417-AEBD-44BE-BE44-D0FC35375E3B}" srcId="{D535752C-6935-4EEB-9194-FB9D4A66FA62}" destId="{08DB673E-1208-49DE-A7DC-D1A6689A8EFD}" srcOrd="2" destOrd="0" parTransId="{A5D07304-F7FA-43F0-A784-CA784DA76CE3}" sibTransId="{7ECBBAC8-C388-4CEB-B270-2079773A3F12}"/>
    <dgm:cxn modelId="{E7475EF7-E1EA-4AC1-A2B0-4CAB4585EDFA}" type="presParOf" srcId="{8E79E685-3A54-4B44-8135-8281F34A307E}" destId="{E398F519-24CB-4738-8033-EDD4CF3A4557}" srcOrd="0" destOrd="0" presId="urn:microsoft.com/office/officeart/2005/8/layout/radial3"/>
    <dgm:cxn modelId="{C9AF173A-5BBA-4E64-B255-574A7FD52C31}" type="presParOf" srcId="{E398F519-24CB-4738-8033-EDD4CF3A4557}" destId="{148AC0E4-DDC8-465C-A667-47EDB756A6F0}" srcOrd="0" destOrd="0" presId="urn:microsoft.com/office/officeart/2005/8/layout/radial3"/>
    <dgm:cxn modelId="{10387A08-239A-4537-8904-8F285AEE4CF8}" type="presParOf" srcId="{E398F519-24CB-4738-8033-EDD4CF3A4557}" destId="{144DFB66-722B-4CAC-80EB-041A751D4A90}" srcOrd="1" destOrd="0" presId="urn:microsoft.com/office/officeart/2005/8/layout/radial3"/>
    <dgm:cxn modelId="{99138FD2-7735-4419-AACC-31BA1AE27282}" type="presParOf" srcId="{E398F519-24CB-4738-8033-EDD4CF3A4557}" destId="{70D3DC27-BB0B-4856-A97F-ACADDD9AA4C1}" srcOrd="2" destOrd="0" presId="urn:microsoft.com/office/officeart/2005/8/layout/radial3"/>
    <dgm:cxn modelId="{8ADA5D9A-3204-4BBD-8CA9-ABEAFCAA650C}" type="presParOf" srcId="{E398F519-24CB-4738-8033-EDD4CF3A4557}" destId="{D19E20A8-769C-4806-B299-108E474C8CC7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D0EAAA-999D-4438-A25A-1418D23F8902}" type="doc">
      <dgm:prSet loTypeId="urn:microsoft.com/office/officeart/2008/layout/RadialCluster" loCatId="cycle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sk-SK"/>
        </a:p>
      </dgm:t>
    </dgm:pt>
    <dgm:pt modelId="{1AB57B40-4211-41D5-A523-D02DA301354B}">
      <dgm:prSet phldrT="[Text]"/>
      <dgm:spPr/>
      <dgm:t>
        <a:bodyPr/>
        <a:lstStyle/>
        <a:p>
          <a:r>
            <a:rPr lang="sk-SK" dirty="0" smtClean="0"/>
            <a:t>CO</a:t>
          </a:r>
          <a:r>
            <a:rPr lang="sk-SK" baseline="-25000" dirty="0" smtClean="0"/>
            <a:t>2</a:t>
          </a:r>
          <a:endParaRPr lang="sk-SK" dirty="0"/>
        </a:p>
      </dgm:t>
    </dgm:pt>
    <dgm:pt modelId="{6207871B-72AD-4333-BB11-F3DA7B8FEA46}" type="parTrans" cxnId="{85710317-44F6-4282-BE66-1C5C7735F91A}">
      <dgm:prSet/>
      <dgm:spPr/>
      <dgm:t>
        <a:bodyPr/>
        <a:lstStyle/>
        <a:p>
          <a:endParaRPr lang="sk-SK"/>
        </a:p>
      </dgm:t>
    </dgm:pt>
    <dgm:pt modelId="{6A9A0B53-436B-48F5-BDB0-20439839BDB8}" type="sibTrans" cxnId="{85710317-44F6-4282-BE66-1C5C7735F91A}">
      <dgm:prSet/>
      <dgm:spPr/>
      <dgm:t>
        <a:bodyPr/>
        <a:lstStyle/>
        <a:p>
          <a:endParaRPr lang="sk-SK"/>
        </a:p>
      </dgm:t>
    </dgm:pt>
    <dgm:pt modelId="{6F9E74B8-9ADE-4AE0-AADB-52D0972F6970}">
      <dgm:prSet phldrT="[Text]"/>
      <dgm:spPr/>
      <dgm:t>
        <a:bodyPr/>
        <a:lstStyle/>
        <a:p>
          <a:r>
            <a:rPr lang="sk-SK" dirty="0" smtClean="0"/>
            <a:t>Rozpustný vo vode</a:t>
          </a:r>
          <a:endParaRPr lang="sk-SK" dirty="0"/>
        </a:p>
      </dgm:t>
    </dgm:pt>
    <dgm:pt modelId="{B6742573-A993-40DA-87F3-A8FA45551FE4}" type="parTrans" cxnId="{A2A2334D-446F-4419-9E9B-9A10A6D58929}">
      <dgm:prSet/>
      <dgm:spPr/>
      <dgm:t>
        <a:bodyPr/>
        <a:lstStyle/>
        <a:p>
          <a:endParaRPr lang="sk-SK"/>
        </a:p>
      </dgm:t>
    </dgm:pt>
    <dgm:pt modelId="{C0B475A2-48FE-4399-82F2-41FBE2F54E6E}" type="sibTrans" cxnId="{A2A2334D-446F-4419-9E9B-9A10A6D58929}">
      <dgm:prSet/>
      <dgm:spPr/>
      <dgm:t>
        <a:bodyPr/>
        <a:lstStyle/>
        <a:p>
          <a:endParaRPr lang="sk-SK"/>
        </a:p>
      </dgm:t>
    </dgm:pt>
    <dgm:pt modelId="{5239209D-32C7-445E-A76C-CF739C662E2B}">
      <dgm:prSet phldrT="[Text]" custT="1"/>
      <dgm:spPr/>
      <dgm:t>
        <a:bodyPr/>
        <a:lstStyle/>
        <a:p>
          <a:r>
            <a:rPr lang="sk-SK" sz="1600" dirty="0" smtClean="0"/>
            <a:t>Kyslé prostredie</a:t>
          </a:r>
          <a:endParaRPr lang="sk-SK" sz="1600" dirty="0"/>
        </a:p>
      </dgm:t>
    </dgm:pt>
    <dgm:pt modelId="{6982B913-05D5-4624-B76C-4C54E060AE21}" type="parTrans" cxnId="{A5FBCC07-4695-4D33-A445-6DF0248FB1B7}">
      <dgm:prSet/>
      <dgm:spPr/>
      <dgm:t>
        <a:bodyPr/>
        <a:lstStyle/>
        <a:p>
          <a:endParaRPr lang="sk-SK"/>
        </a:p>
      </dgm:t>
    </dgm:pt>
    <dgm:pt modelId="{9E6D9BCC-6EB7-4868-BD8D-534A4E536A1C}" type="sibTrans" cxnId="{A5FBCC07-4695-4D33-A445-6DF0248FB1B7}">
      <dgm:prSet/>
      <dgm:spPr/>
      <dgm:t>
        <a:bodyPr/>
        <a:lstStyle/>
        <a:p>
          <a:endParaRPr lang="sk-SK"/>
        </a:p>
      </dgm:t>
    </dgm:pt>
    <dgm:pt modelId="{D33150A4-1F7D-4C18-BAC0-BE8D626E9547}">
      <dgm:prSet phldrT="[Text]"/>
      <dgm:spPr/>
      <dgm:t>
        <a:bodyPr/>
        <a:lstStyle/>
        <a:p>
          <a:r>
            <a:rPr lang="sk-SK" dirty="0" smtClean="0"/>
            <a:t>Sýtenie nápojov</a:t>
          </a:r>
          <a:endParaRPr lang="sk-SK" dirty="0"/>
        </a:p>
      </dgm:t>
    </dgm:pt>
    <dgm:pt modelId="{C3E38674-A9AB-4B40-882A-7B5593A16E44}" type="parTrans" cxnId="{1DAA5034-007B-4229-A159-E4BFA6249D8E}">
      <dgm:prSet/>
      <dgm:spPr/>
      <dgm:t>
        <a:bodyPr/>
        <a:lstStyle/>
        <a:p>
          <a:endParaRPr lang="sk-SK"/>
        </a:p>
      </dgm:t>
    </dgm:pt>
    <dgm:pt modelId="{ED90F8CD-2E10-411D-B457-2AF60FACC350}" type="sibTrans" cxnId="{1DAA5034-007B-4229-A159-E4BFA6249D8E}">
      <dgm:prSet/>
      <dgm:spPr/>
      <dgm:t>
        <a:bodyPr/>
        <a:lstStyle/>
        <a:p>
          <a:endParaRPr lang="sk-SK"/>
        </a:p>
      </dgm:t>
    </dgm:pt>
    <dgm:pt modelId="{4E10F8CE-DD0D-4BB9-8EC1-8C4C6B647694}">
      <dgm:prSet custT="1"/>
      <dgm:spPr/>
      <dgm:t>
        <a:bodyPr/>
        <a:lstStyle/>
        <a:p>
          <a:r>
            <a:rPr lang="sk-SK" sz="2000" dirty="0" smtClean="0"/>
            <a:t>Mierne leptavý</a:t>
          </a:r>
          <a:endParaRPr lang="sk-SK" sz="2000" dirty="0"/>
        </a:p>
      </dgm:t>
    </dgm:pt>
    <dgm:pt modelId="{191B04D3-BC04-47C8-A473-1DB5E1330420}" type="parTrans" cxnId="{95A75B65-E674-48E7-B8BD-C4E8DA5E8E57}">
      <dgm:prSet/>
      <dgm:spPr/>
      <dgm:t>
        <a:bodyPr/>
        <a:lstStyle/>
        <a:p>
          <a:endParaRPr lang="sk-SK"/>
        </a:p>
      </dgm:t>
    </dgm:pt>
    <dgm:pt modelId="{9914F688-007B-47E9-BDFF-FD2BBB2C69B7}" type="sibTrans" cxnId="{95A75B65-E674-48E7-B8BD-C4E8DA5E8E57}">
      <dgm:prSet/>
      <dgm:spPr/>
      <dgm:t>
        <a:bodyPr/>
        <a:lstStyle/>
        <a:p>
          <a:endParaRPr lang="sk-SK"/>
        </a:p>
      </dgm:t>
    </dgm:pt>
    <dgm:pt modelId="{1395D24A-EC37-4319-867F-7A506CAFB3BF}">
      <dgm:prSet/>
      <dgm:spPr/>
      <dgm:t>
        <a:bodyPr/>
        <a:lstStyle/>
        <a:p>
          <a:r>
            <a:rPr lang="sk-SK" dirty="0" smtClean="0"/>
            <a:t>Za studena rozpustnejší</a:t>
          </a:r>
          <a:endParaRPr lang="sk-SK" dirty="0"/>
        </a:p>
      </dgm:t>
    </dgm:pt>
    <dgm:pt modelId="{C63249F7-56FC-4359-A080-68DAB5310A85}" type="parTrans" cxnId="{BE871527-03D4-47A0-AAF3-D58A55B2B6E5}">
      <dgm:prSet/>
      <dgm:spPr/>
      <dgm:t>
        <a:bodyPr/>
        <a:lstStyle/>
        <a:p>
          <a:endParaRPr lang="sk-SK"/>
        </a:p>
      </dgm:t>
    </dgm:pt>
    <dgm:pt modelId="{CB2B0C0A-BC0B-4CE5-9D77-D8D4DDBAA451}" type="sibTrans" cxnId="{BE871527-03D4-47A0-AAF3-D58A55B2B6E5}">
      <dgm:prSet/>
      <dgm:spPr/>
      <dgm:t>
        <a:bodyPr/>
        <a:lstStyle/>
        <a:p>
          <a:endParaRPr lang="sk-SK"/>
        </a:p>
      </dgm:t>
    </dgm:pt>
    <dgm:pt modelId="{282B7E5A-7758-4253-A872-7CA57897CC97}" type="pres">
      <dgm:prSet presAssocID="{85D0EAAA-999D-4438-A25A-1418D23F890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0A0B2CC4-F609-4239-AAE2-0A262ED439C0}" type="pres">
      <dgm:prSet presAssocID="{1AB57B40-4211-41D5-A523-D02DA301354B}" presName="singleCycle" presStyleCnt="0"/>
      <dgm:spPr/>
    </dgm:pt>
    <dgm:pt modelId="{821A7851-C63B-4906-8A71-EE41E421BDD8}" type="pres">
      <dgm:prSet presAssocID="{1AB57B40-4211-41D5-A523-D02DA301354B}" presName="singleCenter" presStyleLbl="node1" presStyleIdx="0" presStyleCnt="6" custScaleX="103346" custScaleY="103346">
        <dgm:presLayoutVars>
          <dgm:chMax val="7"/>
          <dgm:chPref val="7"/>
        </dgm:presLayoutVars>
      </dgm:prSet>
      <dgm:spPr/>
      <dgm:t>
        <a:bodyPr/>
        <a:lstStyle/>
        <a:p>
          <a:endParaRPr lang="sk-SK"/>
        </a:p>
      </dgm:t>
    </dgm:pt>
    <dgm:pt modelId="{566DEFCE-630C-4415-9C2C-5552D58A55E4}" type="pres">
      <dgm:prSet presAssocID="{B6742573-A993-40DA-87F3-A8FA45551FE4}" presName="Name56" presStyleLbl="parChTrans1D2" presStyleIdx="0" presStyleCnt="5"/>
      <dgm:spPr/>
      <dgm:t>
        <a:bodyPr/>
        <a:lstStyle/>
        <a:p>
          <a:endParaRPr lang="sk-SK"/>
        </a:p>
      </dgm:t>
    </dgm:pt>
    <dgm:pt modelId="{A2E12139-46B4-41FB-A527-581AECDE4AAE}" type="pres">
      <dgm:prSet presAssocID="{6F9E74B8-9ADE-4AE0-AADB-52D0972F6970}" presName="text0" presStyleLbl="node1" presStyleIdx="1" presStyleCnt="6" custScaleX="154248" custScaleY="13221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17B646E-7432-4728-8690-C7CA457E7039}" type="pres">
      <dgm:prSet presAssocID="{6982B913-05D5-4624-B76C-4C54E060AE21}" presName="Name56" presStyleLbl="parChTrans1D2" presStyleIdx="1" presStyleCnt="5"/>
      <dgm:spPr/>
      <dgm:t>
        <a:bodyPr/>
        <a:lstStyle/>
        <a:p>
          <a:endParaRPr lang="sk-SK"/>
        </a:p>
      </dgm:t>
    </dgm:pt>
    <dgm:pt modelId="{8F37A044-9B9A-484C-9C30-0FFE16BA8585}" type="pres">
      <dgm:prSet presAssocID="{5239209D-32C7-445E-A76C-CF739C662E2B}" presName="text0" presStyleLbl="node1" presStyleIdx="2" presStyleCnt="6" custScaleX="154248" custScaleY="13221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F12C37C-3F8D-44A7-901A-DF189DC540A2}" type="pres">
      <dgm:prSet presAssocID="{191B04D3-BC04-47C8-A473-1DB5E1330420}" presName="Name56" presStyleLbl="parChTrans1D2" presStyleIdx="2" presStyleCnt="5"/>
      <dgm:spPr/>
      <dgm:t>
        <a:bodyPr/>
        <a:lstStyle/>
        <a:p>
          <a:endParaRPr lang="sk-SK"/>
        </a:p>
      </dgm:t>
    </dgm:pt>
    <dgm:pt modelId="{79B47041-3CC4-4117-850B-D28CAF66808F}" type="pres">
      <dgm:prSet presAssocID="{4E10F8CE-DD0D-4BB9-8EC1-8C4C6B647694}" presName="text0" presStyleLbl="node1" presStyleIdx="3" presStyleCnt="6" custScaleX="154248" custScaleY="13221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48F5CED-E1E6-4569-9BBC-6B9A5D0A7CBE}" type="pres">
      <dgm:prSet presAssocID="{C63249F7-56FC-4359-A080-68DAB5310A85}" presName="Name56" presStyleLbl="parChTrans1D2" presStyleIdx="3" presStyleCnt="5"/>
      <dgm:spPr/>
      <dgm:t>
        <a:bodyPr/>
        <a:lstStyle/>
        <a:p>
          <a:endParaRPr lang="sk-SK"/>
        </a:p>
      </dgm:t>
    </dgm:pt>
    <dgm:pt modelId="{60E57275-AE9C-44BD-8941-231099969553}" type="pres">
      <dgm:prSet presAssocID="{1395D24A-EC37-4319-867F-7A506CAFB3BF}" presName="text0" presStyleLbl="node1" presStyleIdx="4" presStyleCnt="6" custScaleX="154248" custScaleY="13221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11924DA-5DF6-4AB4-843A-E50D2E976E43}" type="pres">
      <dgm:prSet presAssocID="{C3E38674-A9AB-4B40-882A-7B5593A16E44}" presName="Name56" presStyleLbl="parChTrans1D2" presStyleIdx="4" presStyleCnt="5"/>
      <dgm:spPr/>
      <dgm:t>
        <a:bodyPr/>
        <a:lstStyle/>
        <a:p>
          <a:endParaRPr lang="sk-SK"/>
        </a:p>
      </dgm:t>
    </dgm:pt>
    <dgm:pt modelId="{C066907D-32D3-4B45-8523-B1E46271225B}" type="pres">
      <dgm:prSet presAssocID="{D33150A4-1F7D-4C18-BAC0-BE8D626E9547}" presName="text0" presStyleLbl="node1" presStyleIdx="5" presStyleCnt="6" custScaleX="154248" custScaleY="13221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5BD2B0C7-C59E-4B49-AFD1-D35B06726F86}" type="presOf" srcId="{85D0EAAA-999D-4438-A25A-1418D23F8902}" destId="{282B7E5A-7758-4253-A872-7CA57897CC97}" srcOrd="0" destOrd="0" presId="urn:microsoft.com/office/officeart/2008/layout/RadialCluster"/>
    <dgm:cxn modelId="{D8A664C1-D06E-4423-B4C2-3BC6EC358A45}" type="presOf" srcId="{C63249F7-56FC-4359-A080-68DAB5310A85}" destId="{748F5CED-E1E6-4569-9BBC-6B9A5D0A7CBE}" srcOrd="0" destOrd="0" presId="urn:microsoft.com/office/officeart/2008/layout/RadialCluster"/>
    <dgm:cxn modelId="{82AD7D81-B036-496D-ADBC-1EC86E5866E9}" type="presOf" srcId="{C3E38674-A9AB-4B40-882A-7B5593A16E44}" destId="{D11924DA-5DF6-4AB4-843A-E50D2E976E43}" srcOrd="0" destOrd="0" presId="urn:microsoft.com/office/officeart/2008/layout/RadialCluster"/>
    <dgm:cxn modelId="{BE871527-03D4-47A0-AAF3-D58A55B2B6E5}" srcId="{1AB57B40-4211-41D5-A523-D02DA301354B}" destId="{1395D24A-EC37-4319-867F-7A506CAFB3BF}" srcOrd="3" destOrd="0" parTransId="{C63249F7-56FC-4359-A080-68DAB5310A85}" sibTransId="{CB2B0C0A-BC0B-4CE5-9D77-D8D4DDBAA451}"/>
    <dgm:cxn modelId="{85710317-44F6-4282-BE66-1C5C7735F91A}" srcId="{85D0EAAA-999D-4438-A25A-1418D23F8902}" destId="{1AB57B40-4211-41D5-A523-D02DA301354B}" srcOrd="0" destOrd="0" parTransId="{6207871B-72AD-4333-BB11-F3DA7B8FEA46}" sibTransId="{6A9A0B53-436B-48F5-BDB0-20439839BDB8}"/>
    <dgm:cxn modelId="{8A1EEF5E-0EB4-4CBA-B129-55E1E43631C2}" type="presOf" srcId="{1395D24A-EC37-4319-867F-7A506CAFB3BF}" destId="{60E57275-AE9C-44BD-8941-231099969553}" srcOrd="0" destOrd="0" presId="urn:microsoft.com/office/officeart/2008/layout/RadialCluster"/>
    <dgm:cxn modelId="{A5FBCC07-4695-4D33-A445-6DF0248FB1B7}" srcId="{1AB57B40-4211-41D5-A523-D02DA301354B}" destId="{5239209D-32C7-445E-A76C-CF739C662E2B}" srcOrd="1" destOrd="0" parTransId="{6982B913-05D5-4624-B76C-4C54E060AE21}" sibTransId="{9E6D9BCC-6EB7-4868-BD8D-534A4E536A1C}"/>
    <dgm:cxn modelId="{A2A2334D-446F-4419-9E9B-9A10A6D58929}" srcId="{1AB57B40-4211-41D5-A523-D02DA301354B}" destId="{6F9E74B8-9ADE-4AE0-AADB-52D0972F6970}" srcOrd="0" destOrd="0" parTransId="{B6742573-A993-40DA-87F3-A8FA45551FE4}" sibTransId="{C0B475A2-48FE-4399-82F2-41FBE2F54E6E}"/>
    <dgm:cxn modelId="{C761B7D8-1733-4B6A-8AC9-50181230447A}" type="presOf" srcId="{B6742573-A993-40DA-87F3-A8FA45551FE4}" destId="{566DEFCE-630C-4415-9C2C-5552D58A55E4}" srcOrd="0" destOrd="0" presId="urn:microsoft.com/office/officeart/2008/layout/RadialCluster"/>
    <dgm:cxn modelId="{5DA1B002-7977-4363-91EE-F652F172E547}" type="presOf" srcId="{6F9E74B8-9ADE-4AE0-AADB-52D0972F6970}" destId="{A2E12139-46B4-41FB-A527-581AECDE4AAE}" srcOrd="0" destOrd="0" presId="urn:microsoft.com/office/officeart/2008/layout/RadialCluster"/>
    <dgm:cxn modelId="{5254132C-160E-42EE-906E-98269D77498F}" type="presOf" srcId="{5239209D-32C7-445E-A76C-CF739C662E2B}" destId="{8F37A044-9B9A-484C-9C30-0FFE16BA8585}" srcOrd="0" destOrd="0" presId="urn:microsoft.com/office/officeart/2008/layout/RadialCluster"/>
    <dgm:cxn modelId="{B3063B0A-C913-4D71-A04D-0492FA5D94F8}" type="presOf" srcId="{191B04D3-BC04-47C8-A473-1DB5E1330420}" destId="{2F12C37C-3F8D-44A7-901A-DF189DC540A2}" srcOrd="0" destOrd="0" presId="urn:microsoft.com/office/officeart/2008/layout/RadialCluster"/>
    <dgm:cxn modelId="{D2FB8878-8E1A-4D0D-BEC6-F66E37C14532}" type="presOf" srcId="{4E10F8CE-DD0D-4BB9-8EC1-8C4C6B647694}" destId="{79B47041-3CC4-4117-850B-D28CAF66808F}" srcOrd="0" destOrd="0" presId="urn:microsoft.com/office/officeart/2008/layout/RadialCluster"/>
    <dgm:cxn modelId="{A7137440-4BEA-481F-AA25-56DFA93CA583}" type="presOf" srcId="{1AB57B40-4211-41D5-A523-D02DA301354B}" destId="{821A7851-C63B-4906-8A71-EE41E421BDD8}" srcOrd="0" destOrd="0" presId="urn:microsoft.com/office/officeart/2008/layout/RadialCluster"/>
    <dgm:cxn modelId="{1DAA5034-007B-4229-A159-E4BFA6249D8E}" srcId="{1AB57B40-4211-41D5-A523-D02DA301354B}" destId="{D33150A4-1F7D-4C18-BAC0-BE8D626E9547}" srcOrd="4" destOrd="0" parTransId="{C3E38674-A9AB-4B40-882A-7B5593A16E44}" sibTransId="{ED90F8CD-2E10-411D-B457-2AF60FACC350}"/>
    <dgm:cxn modelId="{95A75B65-E674-48E7-B8BD-C4E8DA5E8E57}" srcId="{1AB57B40-4211-41D5-A523-D02DA301354B}" destId="{4E10F8CE-DD0D-4BB9-8EC1-8C4C6B647694}" srcOrd="2" destOrd="0" parTransId="{191B04D3-BC04-47C8-A473-1DB5E1330420}" sibTransId="{9914F688-007B-47E9-BDFF-FD2BBB2C69B7}"/>
    <dgm:cxn modelId="{7BA6C292-EEEF-4D97-A2DF-D116C9C4BFAC}" type="presOf" srcId="{D33150A4-1F7D-4C18-BAC0-BE8D626E9547}" destId="{C066907D-32D3-4B45-8523-B1E46271225B}" srcOrd="0" destOrd="0" presId="urn:microsoft.com/office/officeart/2008/layout/RadialCluster"/>
    <dgm:cxn modelId="{BE962ABA-A199-461D-8FA2-48B61920F1A7}" type="presOf" srcId="{6982B913-05D5-4624-B76C-4C54E060AE21}" destId="{217B646E-7432-4728-8690-C7CA457E7039}" srcOrd="0" destOrd="0" presId="urn:microsoft.com/office/officeart/2008/layout/RadialCluster"/>
    <dgm:cxn modelId="{9CD80983-1BBA-4F00-9AF8-4988FDADB804}" type="presParOf" srcId="{282B7E5A-7758-4253-A872-7CA57897CC97}" destId="{0A0B2CC4-F609-4239-AAE2-0A262ED439C0}" srcOrd="0" destOrd="0" presId="urn:microsoft.com/office/officeart/2008/layout/RadialCluster"/>
    <dgm:cxn modelId="{AD4EBC57-A0E7-4A3D-BD6C-2ABD13DD9A8E}" type="presParOf" srcId="{0A0B2CC4-F609-4239-AAE2-0A262ED439C0}" destId="{821A7851-C63B-4906-8A71-EE41E421BDD8}" srcOrd="0" destOrd="0" presId="urn:microsoft.com/office/officeart/2008/layout/RadialCluster"/>
    <dgm:cxn modelId="{8358C850-D182-48AA-AC56-218366897A1E}" type="presParOf" srcId="{0A0B2CC4-F609-4239-AAE2-0A262ED439C0}" destId="{566DEFCE-630C-4415-9C2C-5552D58A55E4}" srcOrd="1" destOrd="0" presId="urn:microsoft.com/office/officeart/2008/layout/RadialCluster"/>
    <dgm:cxn modelId="{3B76FE78-45B2-407A-AAC0-10FF3D0D402A}" type="presParOf" srcId="{0A0B2CC4-F609-4239-AAE2-0A262ED439C0}" destId="{A2E12139-46B4-41FB-A527-581AECDE4AAE}" srcOrd="2" destOrd="0" presId="urn:microsoft.com/office/officeart/2008/layout/RadialCluster"/>
    <dgm:cxn modelId="{01ED412B-A031-4B41-9A4E-87B777832F6E}" type="presParOf" srcId="{0A0B2CC4-F609-4239-AAE2-0A262ED439C0}" destId="{217B646E-7432-4728-8690-C7CA457E7039}" srcOrd="3" destOrd="0" presId="urn:microsoft.com/office/officeart/2008/layout/RadialCluster"/>
    <dgm:cxn modelId="{015995A8-C4CB-4AA9-9D1E-82FCDAEB352F}" type="presParOf" srcId="{0A0B2CC4-F609-4239-AAE2-0A262ED439C0}" destId="{8F37A044-9B9A-484C-9C30-0FFE16BA8585}" srcOrd="4" destOrd="0" presId="urn:microsoft.com/office/officeart/2008/layout/RadialCluster"/>
    <dgm:cxn modelId="{BEBFF309-B571-4CC1-AF64-D7E7A2FF3EC2}" type="presParOf" srcId="{0A0B2CC4-F609-4239-AAE2-0A262ED439C0}" destId="{2F12C37C-3F8D-44A7-901A-DF189DC540A2}" srcOrd="5" destOrd="0" presId="urn:microsoft.com/office/officeart/2008/layout/RadialCluster"/>
    <dgm:cxn modelId="{D09749BC-E6B7-484C-B6F7-0C17C06CB51E}" type="presParOf" srcId="{0A0B2CC4-F609-4239-AAE2-0A262ED439C0}" destId="{79B47041-3CC4-4117-850B-D28CAF66808F}" srcOrd="6" destOrd="0" presId="urn:microsoft.com/office/officeart/2008/layout/RadialCluster"/>
    <dgm:cxn modelId="{EED44E22-F95A-4444-8FF1-26D212759042}" type="presParOf" srcId="{0A0B2CC4-F609-4239-AAE2-0A262ED439C0}" destId="{748F5CED-E1E6-4569-9BBC-6B9A5D0A7CBE}" srcOrd="7" destOrd="0" presId="urn:microsoft.com/office/officeart/2008/layout/RadialCluster"/>
    <dgm:cxn modelId="{93941B5E-DE2A-4DFF-992C-D99E51B07103}" type="presParOf" srcId="{0A0B2CC4-F609-4239-AAE2-0A262ED439C0}" destId="{60E57275-AE9C-44BD-8941-231099969553}" srcOrd="8" destOrd="0" presId="urn:microsoft.com/office/officeart/2008/layout/RadialCluster"/>
    <dgm:cxn modelId="{AD305373-78D1-4650-8C10-E79B0B6D4359}" type="presParOf" srcId="{0A0B2CC4-F609-4239-AAE2-0A262ED439C0}" destId="{D11924DA-5DF6-4AB4-843A-E50D2E976E43}" srcOrd="9" destOrd="0" presId="urn:microsoft.com/office/officeart/2008/layout/RadialCluster"/>
    <dgm:cxn modelId="{058805AF-5474-45DC-A11B-E33FEFF98C1C}" type="presParOf" srcId="{0A0B2CC4-F609-4239-AAE2-0A262ED439C0}" destId="{C066907D-32D3-4B45-8523-B1E46271225B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AAA1A5-B46A-43A5-B7D4-C63962D58F51}" type="doc">
      <dgm:prSet loTypeId="urn:microsoft.com/office/officeart/2005/8/layout/cycle8" loCatId="cycle" qsTypeId="urn:microsoft.com/office/officeart/2005/8/quickstyle/simple3" qsCatId="simple" csTypeId="urn:microsoft.com/office/officeart/2005/8/colors/accent0_3" csCatId="mainScheme" phldr="1"/>
      <dgm:spPr/>
    </dgm:pt>
    <dgm:pt modelId="{8C7AB48B-F8AC-4206-B476-C900722396FD}">
      <dgm:prSet phldrT="[Text]"/>
      <dgm:spPr/>
      <dgm:t>
        <a:bodyPr/>
        <a:lstStyle/>
        <a:p>
          <a:r>
            <a:rPr lang="sk-SK" dirty="0" smtClean="0"/>
            <a:t>Vápenec</a:t>
          </a:r>
          <a:endParaRPr lang="sk-SK" dirty="0"/>
        </a:p>
      </dgm:t>
    </dgm:pt>
    <dgm:pt modelId="{CFC97D9C-DEC9-4E97-BC5A-575C1BD8AD2A}" type="parTrans" cxnId="{8F2B40B3-C990-437B-8D71-6A18EB099C5F}">
      <dgm:prSet/>
      <dgm:spPr/>
      <dgm:t>
        <a:bodyPr/>
        <a:lstStyle/>
        <a:p>
          <a:endParaRPr lang="sk-SK"/>
        </a:p>
      </dgm:t>
    </dgm:pt>
    <dgm:pt modelId="{B08DFC0F-CD36-4642-A35D-B8B2531405D4}" type="sibTrans" cxnId="{8F2B40B3-C990-437B-8D71-6A18EB099C5F}">
      <dgm:prSet/>
      <dgm:spPr/>
      <dgm:t>
        <a:bodyPr/>
        <a:lstStyle/>
        <a:p>
          <a:endParaRPr lang="sk-SK"/>
        </a:p>
      </dgm:t>
    </dgm:pt>
    <dgm:pt modelId="{6EB6B34D-3E0B-404F-8942-2FCFA6249CD4}">
      <dgm:prSet phldrT="[Text]"/>
      <dgm:spPr/>
      <dgm:t>
        <a:bodyPr/>
        <a:lstStyle/>
        <a:p>
          <a:r>
            <a:rPr lang="sk-SK" dirty="0" smtClean="0"/>
            <a:t>Pálené vápno</a:t>
          </a:r>
          <a:endParaRPr lang="sk-SK" dirty="0"/>
        </a:p>
      </dgm:t>
    </dgm:pt>
    <dgm:pt modelId="{032E8C9F-0B52-46DF-BA9C-C76A33286269}" type="parTrans" cxnId="{0895CA45-6319-49B0-9F34-97DE7A599EED}">
      <dgm:prSet/>
      <dgm:spPr/>
      <dgm:t>
        <a:bodyPr/>
        <a:lstStyle/>
        <a:p>
          <a:endParaRPr lang="sk-SK"/>
        </a:p>
      </dgm:t>
    </dgm:pt>
    <dgm:pt modelId="{387EF891-7C57-4962-AC56-A0609F368B29}" type="sibTrans" cxnId="{0895CA45-6319-49B0-9F34-97DE7A599EED}">
      <dgm:prSet/>
      <dgm:spPr/>
      <dgm:t>
        <a:bodyPr/>
        <a:lstStyle/>
        <a:p>
          <a:endParaRPr lang="sk-SK"/>
        </a:p>
      </dgm:t>
    </dgm:pt>
    <dgm:pt modelId="{4A48A5AB-B61B-461F-8F7C-7A1CD70E5656}">
      <dgm:prSet phldrT="[Text]"/>
      <dgm:spPr/>
      <dgm:t>
        <a:bodyPr/>
        <a:lstStyle/>
        <a:p>
          <a:r>
            <a:rPr lang="sk-SK" dirty="0" smtClean="0"/>
            <a:t>Hasené vápno</a:t>
          </a:r>
          <a:endParaRPr lang="sk-SK" dirty="0"/>
        </a:p>
      </dgm:t>
    </dgm:pt>
    <dgm:pt modelId="{7DF3ED73-3709-47E7-B14F-735D6CC14D0A}" type="parTrans" cxnId="{00A3FBA4-9CFC-4584-B070-D169D9904BC6}">
      <dgm:prSet/>
      <dgm:spPr/>
      <dgm:t>
        <a:bodyPr/>
        <a:lstStyle/>
        <a:p>
          <a:endParaRPr lang="sk-SK"/>
        </a:p>
      </dgm:t>
    </dgm:pt>
    <dgm:pt modelId="{5C5AE342-F5D3-4AC6-B2DF-C0A5D7247154}" type="sibTrans" cxnId="{00A3FBA4-9CFC-4584-B070-D169D9904BC6}">
      <dgm:prSet/>
      <dgm:spPr/>
      <dgm:t>
        <a:bodyPr/>
        <a:lstStyle/>
        <a:p>
          <a:endParaRPr lang="sk-SK"/>
        </a:p>
      </dgm:t>
    </dgm:pt>
    <dgm:pt modelId="{9C836A08-315C-498B-9F66-076D6E5D33C4}" type="pres">
      <dgm:prSet presAssocID="{42AAA1A5-B46A-43A5-B7D4-C63962D58F51}" presName="compositeShape" presStyleCnt="0">
        <dgm:presLayoutVars>
          <dgm:chMax val="7"/>
          <dgm:dir/>
          <dgm:resizeHandles val="exact"/>
        </dgm:presLayoutVars>
      </dgm:prSet>
      <dgm:spPr/>
    </dgm:pt>
    <dgm:pt modelId="{DF4B427D-4E64-42F9-A14B-68916DA42E22}" type="pres">
      <dgm:prSet presAssocID="{42AAA1A5-B46A-43A5-B7D4-C63962D58F51}" presName="wedge1" presStyleLbl="node1" presStyleIdx="0" presStyleCnt="3"/>
      <dgm:spPr/>
      <dgm:t>
        <a:bodyPr/>
        <a:lstStyle/>
        <a:p>
          <a:endParaRPr lang="sk-SK"/>
        </a:p>
      </dgm:t>
    </dgm:pt>
    <dgm:pt modelId="{42032C6D-7600-461F-B013-4CB617BC27B0}" type="pres">
      <dgm:prSet presAssocID="{42AAA1A5-B46A-43A5-B7D4-C63962D58F51}" presName="dummy1a" presStyleCnt="0"/>
      <dgm:spPr/>
    </dgm:pt>
    <dgm:pt modelId="{95687F6C-B15B-4F7A-9DDC-F1D6128C9676}" type="pres">
      <dgm:prSet presAssocID="{42AAA1A5-B46A-43A5-B7D4-C63962D58F51}" presName="dummy1b" presStyleCnt="0"/>
      <dgm:spPr/>
    </dgm:pt>
    <dgm:pt modelId="{F5045862-77D6-4AA4-B127-946D730B84C7}" type="pres">
      <dgm:prSet presAssocID="{42AAA1A5-B46A-43A5-B7D4-C63962D58F5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4EA3A5C-56F9-4A3A-A36B-061A24859F32}" type="pres">
      <dgm:prSet presAssocID="{42AAA1A5-B46A-43A5-B7D4-C63962D58F51}" presName="wedge2" presStyleLbl="node1" presStyleIdx="1" presStyleCnt="3"/>
      <dgm:spPr/>
      <dgm:t>
        <a:bodyPr/>
        <a:lstStyle/>
        <a:p>
          <a:endParaRPr lang="sk-SK"/>
        </a:p>
      </dgm:t>
    </dgm:pt>
    <dgm:pt modelId="{D9BA5361-AD56-452B-BBEC-36AC04CAEA97}" type="pres">
      <dgm:prSet presAssocID="{42AAA1A5-B46A-43A5-B7D4-C63962D58F51}" presName="dummy2a" presStyleCnt="0"/>
      <dgm:spPr/>
    </dgm:pt>
    <dgm:pt modelId="{205C0168-5D6C-4EFB-B2E6-BEBB353C3DAA}" type="pres">
      <dgm:prSet presAssocID="{42AAA1A5-B46A-43A5-B7D4-C63962D58F51}" presName="dummy2b" presStyleCnt="0"/>
      <dgm:spPr/>
    </dgm:pt>
    <dgm:pt modelId="{A76748FF-F042-423D-AF83-D25093CE5DD0}" type="pres">
      <dgm:prSet presAssocID="{42AAA1A5-B46A-43A5-B7D4-C63962D58F5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5D5FA5E-F242-4A8C-830A-B965E439797F}" type="pres">
      <dgm:prSet presAssocID="{42AAA1A5-B46A-43A5-B7D4-C63962D58F51}" presName="wedge3" presStyleLbl="node1" presStyleIdx="2" presStyleCnt="3"/>
      <dgm:spPr/>
      <dgm:t>
        <a:bodyPr/>
        <a:lstStyle/>
        <a:p>
          <a:endParaRPr lang="sk-SK"/>
        </a:p>
      </dgm:t>
    </dgm:pt>
    <dgm:pt modelId="{9D523137-63B7-4728-B235-8146AF70B92F}" type="pres">
      <dgm:prSet presAssocID="{42AAA1A5-B46A-43A5-B7D4-C63962D58F51}" presName="dummy3a" presStyleCnt="0"/>
      <dgm:spPr/>
    </dgm:pt>
    <dgm:pt modelId="{527EB9BA-5738-4FA2-A6D2-3020BC38072E}" type="pres">
      <dgm:prSet presAssocID="{42AAA1A5-B46A-43A5-B7D4-C63962D58F51}" presName="dummy3b" presStyleCnt="0"/>
      <dgm:spPr/>
    </dgm:pt>
    <dgm:pt modelId="{0530111F-739D-48F6-BBF6-40574BE74B8B}" type="pres">
      <dgm:prSet presAssocID="{42AAA1A5-B46A-43A5-B7D4-C63962D58F5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7BBCB07-77DF-4E16-B78F-BDEB47BF0B3A}" type="pres">
      <dgm:prSet presAssocID="{B08DFC0F-CD36-4642-A35D-B8B2531405D4}" presName="arrowWedge1" presStyleLbl="fgSibTrans2D1" presStyleIdx="0" presStyleCnt="3"/>
      <dgm:spPr/>
    </dgm:pt>
    <dgm:pt modelId="{AC0DC18C-4A29-45E1-B9A3-1C13B326BF4D}" type="pres">
      <dgm:prSet presAssocID="{387EF891-7C57-4962-AC56-A0609F368B29}" presName="arrowWedge2" presStyleLbl="fgSibTrans2D1" presStyleIdx="1" presStyleCnt="3"/>
      <dgm:spPr/>
    </dgm:pt>
    <dgm:pt modelId="{8723D3C5-2CB4-4BB5-9EDA-6E7CE4E34BF8}" type="pres">
      <dgm:prSet presAssocID="{5C5AE342-F5D3-4AC6-B2DF-C0A5D7247154}" presName="arrowWedge3" presStyleLbl="fgSibTrans2D1" presStyleIdx="2" presStyleCnt="3"/>
      <dgm:spPr/>
    </dgm:pt>
  </dgm:ptLst>
  <dgm:cxnLst>
    <dgm:cxn modelId="{C490542E-9C7E-426F-9967-35AD0F44EB36}" type="presOf" srcId="{6EB6B34D-3E0B-404F-8942-2FCFA6249CD4}" destId="{44EA3A5C-56F9-4A3A-A36B-061A24859F32}" srcOrd="0" destOrd="0" presId="urn:microsoft.com/office/officeart/2005/8/layout/cycle8"/>
    <dgm:cxn modelId="{ACB4C2E9-DBC9-4BD4-92BD-E60687B70CE9}" type="presOf" srcId="{4A48A5AB-B61B-461F-8F7C-7A1CD70E5656}" destId="{25D5FA5E-F242-4A8C-830A-B965E439797F}" srcOrd="0" destOrd="0" presId="urn:microsoft.com/office/officeart/2005/8/layout/cycle8"/>
    <dgm:cxn modelId="{44D7134A-A18D-4E12-863B-0DDCC10B2B4A}" type="presOf" srcId="{42AAA1A5-B46A-43A5-B7D4-C63962D58F51}" destId="{9C836A08-315C-498B-9F66-076D6E5D33C4}" srcOrd="0" destOrd="0" presId="urn:microsoft.com/office/officeart/2005/8/layout/cycle8"/>
    <dgm:cxn modelId="{6D6B53BE-23E7-4110-99FB-FE9BA2B19285}" type="presOf" srcId="{8C7AB48B-F8AC-4206-B476-C900722396FD}" destId="{DF4B427D-4E64-42F9-A14B-68916DA42E22}" srcOrd="0" destOrd="0" presId="urn:microsoft.com/office/officeart/2005/8/layout/cycle8"/>
    <dgm:cxn modelId="{00A3FBA4-9CFC-4584-B070-D169D9904BC6}" srcId="{42AAA1A5-B46A-43A5-B7D4-C63962D58F51}" destId="{4A48A5AB-B61B-461F-8F7C-7A1CD70E5656}" srcOrd="2" destOrd="0" parTransId="{7DF3ED73-3709-47E7-B14F-735D6CC14D0A}" sibTransId="{5C5AE342-F5D3-4AC6-B2DF-C0A5D7247154}"/>
    <dgm:cxn modelId="{E5D315C1-84E3-4CE9-95AA-5E57CACF7F9B}" type="presOf" srcId="{8C7AB48B-F8AC-4206-B476-C900722396FD}" destId="{F5045862-77D6-4AA4-B127-946D730B84C7}" srcOrd="1" destOrd="0" presId="urn:microsoft.com/office/officeart/2005/8/layout/cycle8"/>
    <dgm:cxn modelId="{0895CA45-6319-49B0-9F34-97DE7A599EED}" srcId="{42AAA1A5-B46A-43A5-B7D4-C63962D58F51}" destId="{6EB6B34D-3E0B-404F-8942-2FCFA6249CD4}" srcOrd="1" destOrd="0" parTransId="{032E8C9F-0B52-46DF-BA9C-C76A33286269}" sibTransId="{387EF891-7C57-4962-AC56-A0609F368B29}"/>
    <dgm:cxn modelId="{8F2B40B3-C990-437B-8D71-6A18EB099C5F}" srcId="{42AAA1A5-B46A-43A5-B7D4-C63962D58F51}" destId="{8C7AB48B-F8AC-4206-B476-C900722396FD}" srcOrd="0" destOrd="0" parTransId="{CFC97D9C-DEC9-4E97-BC5A-575C1BD8AD2A}" sibTransId="{B08DFC0F-CD36-4642-A35D-B8B2531405D4}"/>
    <dgm:cxn modelId="{909EF280-87F6-4C2D-9E57-5C87E420C183}" type="presOf" srcId="{4A48A5AB-B61B-461F-8F7C-7A1CD70E5656}" destId="{0530111F-739D-48F6-BBF6-40574BE74B8B}" srcOrd="1" destOrd="0" presId="urn:microsoft.com/office/officeart/2005/8/layout/cycle8"/>
    <dgm:cxn modelId="{0D7057C9-811F-4D5D-8836-647D311C696D}" type="presOf" srcId="{6EB6B34D-3E0B-404F-8942-2FCFA6249CD4}" destId="{A76748FF-F042-423D-AF83-D25093CE5DD0}" srcOrd="1" destOrd="0" presId="urn:microsoft.com/office/officeart/2005/8/layout/cycle8"/>
    <dgm:cxn modelId="{71704BB0-636B-4506-A4D4-432A34BEBCED}" type="presParOf" srcId="{9C836A08-315C-498B-9F66-076D6E5D33C4}" destId="{DF4B427D-4E64-42F9-A14B-68916DA42E22}" srcOrd="0" destOrd="0" presId="urn:microsoft.com/office/officeart/2005/8/layout/cycle8"/>
    <dgm:cxn modelId="{3FE1ED5F-EEBD-4775-8461-68E51820AC37}" type="presParOf" srcId="{9C836A08-315C-498B-9F66-076D6E5D33C4}" destId="{42032C6D-7600-461F-B013-4CB617BC27B0}" srcOrd="1" destOrd="0" presId="urn:microsoft.com/office/officeart/2005/8/layout/cycle8"/>
    <dgm:cxn modelId="{184FBCED-A7DD-4A05-9C2F-10E2803AB7AB}" type="presParOf" srcId="{9C836A08-315C-498B-9F66-076D6E5D33C4}" destId="{95687F6C-B15B-4F7A-9DDC-F1D6128C9676}" srcOrd="2" destOrd="0" presId="urn:microsoft.com/office/officeart/2005/8/layout/cycle8"/>
    <dgm:cxn modelId="{D4B9987D-EA42-49BE-94DF-2B17A6AF37DC}" type="presParOf" srcId="{9C836A08-315C-498B-9F66-076D6E5D33C4}" destId="{F5045862-77D6-4AA4-B127-946D730B84C7}" srcOrd="3" destOrd="0" presId="urn:microsoft.com/office/officeart/2005/8/layout/cycle8"/>
    <dgm:cxn modelId="{168E02A3-2B8F-418A-8BA3-4F38C1058333}" type="presParOf" srcId="{9C836A08-315C-498B-9F66-076D6E5D33C4}" destId="{44EA3A5C-56F9-4A3A-A36B-061A24859F32}" srcOrd="4" destOrd="0" presId="urn:microsoft.com/office/officeart/2005/8/layout/cycle8"/>
    <dgm:cxn modelId="{0029CAB9-6793-4475-9D82-4735EDC5F04E}" type="presParOf" srcId="{9C836A08-315C-498B-9F66-076D6E5D33C4}" destId="{D9BA5361-AD56-452B-BBEC-36AC04CAEA97}" srcOrd="5" destOrd="0" presId="urn:microsoft.com/office/officeart/2005/8/layout/cycle8"/>
    <dgm:cxn modelId="{E2E9E9A6-89F7-442B-B12E-22F8675576A6}" type="presParOf" srcId="{9C836A08-315C-498B-9F66-076D6E5D33C4}" destId="{205C0168-5D6C-4EFB-B2E6-BEBB353C3DAA}" srcOrd="6" destOrd="0" presId="urn:microsoft.com/office/officeart/2005/8/layout/cycle8"/>
    <dgm:cxn modelId="{091D88E8-3C2B-4502-903A-281F069453F7}" type="presParOf" srcId="{9C836A08-315C-498B-9F66-076D6E5D33C4}" destId="{A76748FF-F042-423D-AF83-D25093CE5DD0}" srcOrd="7" destOrd="0" presId="urn:microsoft.com/office/officeart/2005/8/layout/cycle8"/>
    <dgm:cxn modelId="{9EE8382B-2A4E-4AA6-A7C2-C9BF362594A5}" type="presParOf" srcId="{9C836A08-315C-498B-9F66-076D6E5D33C4}" destId="{25D5FA5E-F242-4A8C-830A-B965E439797F}" srcOrd="8" destOrd="0" presId="urn:microsoft.com/office/officeart/2005/8/layout/cycle8"/>
    <dgm:cxn modelId="{DEB25C8C-41DE-4862-9B99-C97EC023C26B}" type="presParOf" srcId="{9C836A08-315C-498B-9F66-076D6E5D33C4}" destId="{9D523137-63B7-4728-B235-8146AF70B92F}" srcOrd="9" destOrd="0" presId="urn:microsoft.com/office/officeart/2005/8/layout/cycle8"/>
    <dgm:cxn modelId="{4F60EFCF-05FF-421F-987F-78B477426B96}" type="presParOf" srcId="{9C836A08-315C-498B-9F66-076D6E5D33C4}" destId="{527EB9BA-5738-4FA2-A6D2-3020BC38072E}" srcOrd="10" destOrd="0" presId="urn:microsoft.com/office/officeart/2005/8/layout/cycle8"/>
    <dgm:cxn modelId="{1EE50BB5-BF9B-4CA3-9119-C08F2DA33971}" type="presParOf" srcId="{9C836A08-315C-498B-9F66-076D6E5D33C4}" destId="{0530111F-739D-48F6-BBF6-40574BE74B8B}" srcOrd="11" destOrd="0" presId="urn:microsoft.com/office/officeart/2005/8/layout/cycle8"/>
    <dgm:cxn modelId="{5D082A3A-D32B-49EB-A715-3D8D7CF55938}" type="presParOf" srcId="{9C836A08-315C-498B-9F66-076D6E5D33C4}" destId="{E7BBCB07-77DF-4E16-B78F-BDEB47BF0B3A}" srcOrd="12" destOrd="0" presId="urn:microsoft.com/office/officeart/2005/8/layout/cycle8"/>
    <dgm:cxn modelId="{6FB268CC-F6CA-42B7-B750-1AA30DE05C34}" type="presParOf" srcId="{9C836A08-315C-498B-9F66-076D6E5D33C4}" destId="{AC0DC18C-4A29-45E1-B9A3-1C13B326BF4D}" srcOrd="13" destOrd="0" presId="urn:microsoft.com/office/officeart/2005/8/layout/cycle8"/>
    <dgm:cxn modelId="{AFC86696-1E2F-44A6-8A2C-0687ABBD4890}" type="presParOf" srcId="{9C836A08-315C-498B-9F66-076D6E5D33C4}" destId="{8723D3C5-2CB4-4BB5-9EDA-6E7CE4E34BF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B8AA04-CD84-4B87-B7E6-BFA7F1338F04}" type="doc">
      <dgm:prSet loTypeId="urn:microsoft.com/office/officeart/2005/8/layout/venn1" loCatId="relationship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sk-SK"/>
        </a:p>
      </dgm:t>
    </dgm:pt>
    <dgm:pt modelId="{559C9B75-50A7-453F-A52E-E1683F4E74A5}">
      <dgm:prSet phldrT="[Text]"/>
      <dgm:spPr/>
      <dgm:t>
        <a:bodyPr/>
        <a:lstStyle/>
        <a:p>
          <a:r>
            <a:rPr lang="sk-SK" dirty="0" smtClean="0"/>
            <a:t>CO</a:t>
          </a:r>
          <a:endParaRPr lang="sk-SK" dirty="0"/>
        </a:p>
      </dgm:t>
    </dgm:pt>
    <dgm:pt modelId="{022BBE3C-6F0D-4136-B589-12BC5E2B3EAB}" type="parTrans" cxnId="{5F295038-6DB2-4867-8649-C1F60DD27451}">
      <dgm:prSet/>
      <dgm:spPr/>
      <dgm:t>
        <a:bodyPr/>
        <a:lstStyle/>
        <a:p>
          <a:endParaRPr lang="sk-SK"/>
        </a:p>
      </dgm:t>
    </dgm:pt>
    <dgm:pt modelId="{B386CBD4-95BC-49B6-A2AD-2BA59311468A}" type="sibTrans" cxnId="{5F295038-6DB2-4867-8649-C1F60DD27451}">
      <dgm:prSet/>
      <dgm:spPr/>
      <dgm:t>
        <a:bodyPr/>
        <a:lstStyle/>
        <a:p>
          <a:endParaRPr lang="sk-SK"/>
        </a:p>
      </dgm:t>
    </dgm:pt>
    <dgm:pt modelId="{90F4BC6E-1562-466C-8F13-F921E7FB9E03}">
      <dgm:prSet phldrT="[Text]"/>
      <dgm:spPr/>
      <dgm:t>
        <a:bodyPr/>
        <a:lstStyle/>
        <a:p>
          <a:r>
            <a:rPr lang="sk-SK" dirty="0" smtClean="0"/>
            <a:t>HCN</a:t>
          </a:r>
          <a:endParaRPr lang="sk-SK" dirty="0"/>
        </a:p>
      </dgm:t>
    </dgm:pt>
    <dgm:pt modelId="{F1981721-0F66-42C9-B945-5830D67EEB8D}" type="parTrans" cxnId="{F9AE7C6F-F5CF-4CF6-978F-93FE602859CD}">
      <dgm:prSet/>
      <dgm:spPr/>
      <dgm:t>
        <a:bodyPr/>
        <a:lstStyle/>
        <a:p>
          <a:endParaRPr lang="sk-SK"/>
        </a:p>
      </dgm:t>
    </dgm:pt>
    <dgm:pt modelId="{B6A57295-DE20-48EF-BE22-A4FB91375792}" type="sibTrans" cxnId="{F9AE7C6F-F5CF-4CF6-978F-93FE602859CD}">
      <dgm:prSet/>
      <dgm:spPr/>
      <dgm:t>
        <a:bodyPr/>
        <a:lstStyle/>
        <a:p>
          <a:endParaRPr lang="sk-SK"/>
        </a:p>
      </dgm:t>
    </dgm:pt>
    <dgm:pt modelId="{0AFB864E-531E-4B3C-95B2-EDBF9A0924EB}">
      <dgm:prSet phldrT="[Text]"/>
      <dgm:spPr/>
      <dgm:t>
        <a:bodyPr/>
        <a:lstStyle/>
        <a:p>
          <a:r>
            <a:rPr lang="sk-SK" dirty="0" smtClean="0"/>
            <a:t>CS</a:t>
          </a:r>
          <a:r>
            <a:rPr lang="sk-SK" baseline="-25000" dirty="0" smtClean="0"/>
            <a:t>2</a:t>
          </a:r>
          <a:endParaRPr lang="sk-SK" baseline="-25000" dirty="0"/>
        </a:p>
      </dgm:t>
    </dgm:pt>
    <dgm:pt modelId="{C359DF74-7170-4C00-BD0D-FC8C02D67908}" type="parTrans" cxnId="{4AD961D8-E285-408B-9171-560C893679CB}">
      <dgm:prSet/>
      <dgm:spPr/>
      <dgm:t>
        <a:bodyPr/>
        <a:lstStyle/>
        <a:p>
          <a:endParaRPr lang="sk-SK"/>
        </a:p>
      </dgm:t>
    </dgm:pt>
    <dgm:pt modelId="{9AEA07CF-A0A1-4CAA-AD76-C7381A297564}" type="sibTrans" cxnId="{4AD961D8-E285-408B-9171-560C893679CB}">
      <dgm:prSet/>
      <dgm:spPr/>
      <dgm:t>
        <a:bodyPr/>
        <a:lstStyle/>
        <a:p>
          <a:endParaRPr lang="sk-SK"/>
        </a:p>
      </dgm:t>
    </dgm:pt>
    <dgm:pt modelId="{A1CBC3EE-4CA8-4D63-AE4F-73317792E650}" type="pres">
      <dgm:prSet presAssocID="{F8B8AA04-CD84-4B87-B7E6-BFA7F1338F0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E1BBC822-13DD-4FCF-9E2F-E160ABA49C8D}" type="pres">
      <dgm:prSet presAssocID="{559C9B75-50A7-453F-A52E-E1683F4E74A5}" presName="circ1" presStyleLbl="vennNode1" presStyleIdx="0" presStyleCnt="3"/>
      <dgm:spPr/>
      <dgm:t>
        <a:bodyPr/>
        <a:lstStyle/>
        <a:p>
          <a:endParaRPr lang="sk-SK"/>
        </a:p>
      </dgm:t>
    </dgm:pt>
    <dgm:pt modelId="{B9E15DC3-F01E-4820-B6A8-9B39F5C9BB95}" type="pres">
      <dgm:prSet presAssocID="{559C9B75-50A7-453F-A52E-E1683F4E74A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C8A5C6B-92FD-454A-940E-C8385521A7BF}" type="pres">
      <dgm:prSet presAssocID="{90F4BC6E-1562-466C-8F13-F921E7FB9E03}" presName="circ2" presStyleLbl="vennNode1" presStyleIdx="1" presStyleCnt="3"/>
      <dgm:spPr/>
      <dgm:t>
        <a:bodyPr/>
        <a:lstStyle/>
        <a:p>
          <a:endParaRPr lang="sk-SK"/>
        </a:p>
      </dgm:t>
    </dgm:pt>
    <dgm:pt modelId="{782A2623-6B72-43D4-8A40-BBBF2CC0589F}" type="pres">
      <dgm:prSet presAssocID="{90F4BC6E-1562-466C-8F13-F921E7FB9E0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4D6DB2B-959D-4B04-A64D-474B80F308A9}" type="pres">
      <dgm:prSet presAssocID="{0AFB864E-531E-4B3C-95B2-EDBF9A0924EB}" presName="circ3" presStyleLbl="vennNode1" presStyleIdx="2" presStyleCnt="3"/>
      <dgm:spPr/>
      <dgm:t>
        <a:bodyPr/>
        <a:lstStyle/>
        <a:p>
          <a:endParaRPr lang="sk-SK"/>
        </a:p>
      </dgm:t>
    </dgm:pt>
    <dgm:pt modelId="{14F5BFAD-8521-4BCE-A181-EB92C0313781}" type="pres">
      <dgm:prSet presAssocID="{0AFB864E-531E-4B3C-95B2-EDBF9A0924E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5F295038-6DB2-4867-8649-C1F60DD27451}" srcId="{F8B8AA04-CD84-4B87-B7E6-BFA7F1338F04}" destId="{559C9B75-50A7-453F-A52E-E1683F4E74A5}" srcOrd="0" destOrd="0" parTransId="{022BBE3C-6F0D-4136-B589-12BC5E2B3EAB}" sibTransId="{B386CBD4-95BC-49B6-A2AD-2BA59311468A}"/>
    <dgm:cxn modelId="{1DD057A6-0D80-4CCF-8C36-40661AFDEDC2}" type="presOf" srcId="{0AFB864E-531E-4B3C-95B2-EDBF9A0924EB}" destId="{14D6DB2B-959D-4B04-A64D-474B80F308A9}" srcOrd="0" destOrd="0" presId="urn:microsoft.com/office/officeart/2005/8/layout/venn1"/>
    <dgm:cxn modelId="{85ADF839-F276-4B8D-9A47-4B98E4109958}" type="presOf" srcId="{90F4BC6E-1562-466C-8F13-F921E7FB9E03}" destId="{782A2623-6B72-43D4-8A40-BBBF2CC0589F}" srcOrd="1" destOrd="0" presId="urn:microsoft.com/office/officeart/2005/8/layout/venn1"/>
    <dgm:cxn modelId="{D399F94B-01B1-4090-B28B-9E1C027B6018}" type="presOf" srcId="{559C9B75-50A7-453F-A52E-E1683F4E74A5}" destId="{B9E15DC3-F01E-4820-B6A8-9B39F5C9BB95}" srcOrd="1" destOrd="0" presId="urn:microsoft.com/office/officeart/2005/8/layout/venn1"/>
    <dgm:cxn modelId="{F50BB01E-AF28-4711-9BC4-081551514E56}" type="presOf" srcId="{559C9B75-50A7-453F-A52E-E1683F4E74A5}" destId="{E1BBC822-13DD-4FCF-9E2F-E160ABA49C8D}" srcOrd="0" destOrd="0" presId="urn:microsoft.com/office/officeart/2005/8/layout/venn1"/>
    <dgm:cxn modelId="{F9AE7C6F-F5CF-4CF6-978F-93FE602859CD}" srcId="{F8B8AA04-CD84-4B87-B7E6-BFA7F1338F04}" destId="{90F4BC6E-1562-466C-8F13-F921E7FB9E03}" srcOrd="1" destOrd="0" parTransId="{F1981721-0F66-42C9-B945-5830D67EEB8D}" sibTransId="{B6A57295-DE20-48EF-BE22-A4FB91375792}"/>
    <dgm:cxn modelId="{67CCCDFA-7635-487A-B4E1-C3363725765A}" type="presOf" srcId="{0AFB864E-531E-4B3C-95B2-EDBF9A0924EB}" destId="{14F5BFAD-8521-4BCE-A181-EB92C0313781}" srcOrd="1" destOrd="0" presId="urn:microsoft.com/office/officeart/2005/8/layout/venn1"/>
    <dgm:cxn modelId="{726EDF31-C0B7-4A34-AF61-611C969FD539}" type="presOf" srcId="{F8B8AA04-CD84-4B87-B7E6-BFA7F1338F04}" destId="{A1CBC3EE-4CA8-4D63-AE4F-73317792E650}" srcOrd="0" destOrd="0" presId="urn:microsoft.com/office/officeart/2005/8/layout/venn1"/>
    <dgm:cxn modelId="{4AD961D8-E285-408B-9171-560C893679CB}" srcId="{F8B8AA04-CD84-4B87-B7E6-BFA7F1338F04}" destId="{0AFB864E-531E-4B3C-95B2-EDBF9A0924EB}" srcOrd="2" destOrd="0" parTransId="{C359DF74-7170-4C00-BD0D-FC8C02D67908}" sibTransId="{9AEA07CF-A0A1-4CAA-AD76-C7381A297564}"/>
    <dgm:cxn modelId="{5C2037F0-FF70-4C65-BC76-EFA5A0941F4B}" type="presOf" srcId="{90F4BC6E-1562-466C-8F13-F921E7FB9E03}" destId="{DC8A5C6B-92FD-454A-940E-C8385521A7BF}" srcOrd="0" destOrd="0" presId="urn:microsoft.com/office/officeart/2005/8/layout/venn1"/>
    <dgm:cxn modelId="{A0ACE0C8-B81C-42C9-AE3B-4E8C78519168}" type="presParOf" srcId="{A1CBC3EE-4CA8-4D63-AE4F-73317792E650}" destId="{E1BBC822-13DD-4FCF-9E2F-E160ABA49C8D}" srcOrd="0" destOrd="0" presId="urn:microsoft.com/office/officeart/2005/8/layout/venn1"/>
    <dgm:cxn modelId="{5736CE71-2C1F-4CC8-88F4-8E6352F24FDA}" type="presParOf" srcId="{A1CBC3EE-4CA8-4D63-AE4F-73317792E650}" destId="{B9E15DC3-F01E-4820-B6A8-9B39F5C9BB95}" srcOrd="1" destOrd="0" presId="urn:microsoft.com/office/officeart/2005/8/layout/venn1"/>
    <dgm:cxn modelId="{B1CDCDEA-F521-437C-9E23-73F9C954A57E}" type="presParOf" srcId="{A1CBC3EE-4CA8-4D63-AE4F-73317792E650}" destId="{DC8A5C6B-92FD-454A-940E-C8385521A7BF}" srcOrd="2" destOrd="0" presId="urn:microsoft.com/office/officeart/2005/8/layout/venn1"/>
    <dgm:cxn modelId="{929D1303-AEEC-4D1D-BEB9-7032E59EB366}" type="presParOf" srcId="{A1CBC3EE-4CA8-4D63-AE4F-73317792E650}" destId="{782A2623-6B72-43D4-8A40-BBBF2CC0589F}" srcOrd="3" destOrd="0" presId="urn:microsoft.com/office/officeart/2005/8/layout/venn1"/>
    <dgm:cxn modelId="{B0604ACA-0794-4C75-84B7-116EEFEE7E35}" type="presParOf" srcId="{A1CBC3EE-4CA8-4D63-AE4F-73317792E650}" destId="{14D6DB2B-959D-4B04-A64D-474B80F308A9}" srcOrd="4" destOrd="0" presId="urn:microsoft.com/office/officeart/2005/8/layout/venn1"/>
    <dgm:cxn modelId="{F9974233-3055-4D8F-9FD6-4FBD1F918797}" type="presParOf" srcId="{A1CBC3EE-4CA8-4D63-AE4F-73317792E650}" destId="{14F5BFAD-8521-4BCE-A181-EB92C031378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5608E-1F80-4757-9915-A06CE43A1180}">
      <dsp:nvSpPr>
        <dsp:cNvPr id="0" name=""/>
        <dsp:cNvSpPr/>
      </dsp:nvSpPr>
      <dsp:spPr>
        <a:xfrm rot="2562841">
          <a:off x="2194149" y="3174057"/>
          <a:ext cx="693867" cy="57919"/>
        </a:xfrm>
        <a:custGeom>
          <a:avLst/>
          <a:gdLst/>
          <a:ahLst/>
          <a:cxnLst/>
          <a:rect l="0" t="0" r="0" b="0"/>
          <a:pathLst>
            <a:path>
              <a:moveTo>
                <a:pt x="0" y="28959"/>
              </a:moveTo>
              <a:lnTo>
                <a:pt x="693867" y="2895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3D286-DB81-4DA0-8910-B94F0952DA00}">
      <dsp:nvSpPr>
        <dsp:cNvPr id="0" name=""/>
        <dsp:cNvSpPr/>
      </dsp:nvSpPr>
      <dsp:spPr>
        <a:xfrm>
          <a:off x="2286174" y="2224985"/>
          <a:ext cx="700165" cy="57919"/>
        </a:xfrm>
        <a:custGeom>
          <a:avLst/>
          <a:gdLst/>
          <a:ahLst/>
          <a:cxnLst/>
          <a:rect l="0" t="0" r="0" b="0"/>
          <a:pathLst>
            <a:path>
              <a:moveTo>
                <a:pt x="0" y="28959"/>
              </a:moveTo>
              <a:lnTo>
                <a:pt x="700165" y="2895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12D291-706F-4222-8544-D2723A870ADB}">
      <dsp:nvSpPr>
        <dsp:cNvPr id="0" name=""/>
        <dsp:cNvSpPr/>
      </dsp:nvSpPr>
      <dsp:spPr>
        <a:xfrm rot="19104452">
          <a:off x="2184144" y="1270141"/>
          <a:ext cx="809392" cy="57919"/>
        </a:xfrm>
        <a:custGeom>
          <a:avLst/>
          <a:gdLst/>
          <a:ahLst/>
          <a:cxnLst/>
          <a:rect l="0" t="0" r="0" b="0"/>
          <a:pathLst>
            <a:path>
              <a:moveTo>
                <a:pt x="0" y="28959"/>
              </a:moveTo>
              <a:lnTo>
                <a:pt x="809392" y="2895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1A9B9-1183-49BF-9365-CAF504045AF3}">
      <dsp:nvSpPr>
        <dsp:cNvPr id="0" name=""/>
        <dsp:cNvSpPr/>
      </dsp:nvSpPr>
      <dsp:spPr>
        <a:xfrm>
          <a:off x="291756" y="1008118"/>
          <a:ext cx="2448273" cy="2548863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436" t="-7299" r="-23564" b="-1465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78A7D41-EBB5-41AE-9E1B-6B081438A63B}">
      <dsp:nvSpPr>
        <dsp:cNvPr id="0" name=""/>
        <dsp:cNvSpPr/>
      </dsp:nvSpPr>
      <dsp:spPr>
        <a:xfrm>
          <a:off x="2735635" y="1780"/>
          <a:ext cx="1236511" cy="1236511"/>
        </a:xfrm>
        <a:prstGeom prst="hexag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kern="1200" dirty="0" smtClean="0"/>
            <a:t>Grafit</a:t>
          </a:r>
          <a:endParaRPr lang="sk-SK" sz="1500" kern="1200" dirty="0"/>
        </a:p>
      </dsp:txBody>
      <dsp:txXfrm>
        <a:off x="2941720" y="207865"/>
        <a:ext cx="824341" cy="824341"/>
      </dsp:txXfrm>
    </dsp:sp>
    <dsp:sp modelId="{C5CA7C62-4FCE-4DA4-8766-DD9CD12C846C}">
      <dsp:nvSpPr>
        <dsp:cNvPr id="0" name=""/>
        <dsp:cNvSpPr/>
      </dsp:nvSpPr>
      <dsp:spPr>
        <a:xfrm>
          <a:off x="4095799" y="1780"/>
          <a:ext cx="1854767" cy="1236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800" kern="1200" dirty="0" smtClean="0"/>
            <a:t>Vrstvy</a:t>
          </a:r>
          <a:endParaRPr lang="sk-SK" sz="2800" kern="1200" dirty="0"/>
        </a:p>
      </dsp:txBody>
      <dsp:txXfrm>
        <a:off x="4095799" y="1780"/>
        <a:ext cx="1854767" cy="1236511"/>
      </dsp:txXfrm>
    </dsp:sp>
    <dsp:sp modelId="{65AC732B-4137-4A31-A263-AE2BD83B5A1B}">
      <dsp:nvSpPr>
        <dsp:cNvPr id="0" name=""/>
        <dsp:cNvSpPr/>
      </dsp:nvSpPr>
      <dsp:spPr>
        <a:xfrm>
          <a:off x="2986339" y="1533948"/>
          <a:ext cx="1439993" cy="1439993"/>
        </a:xfrm>
        <a:prstGeom prst="triangl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kern="1200" dirty="0" smtClean="0"/>
            <a:t>Diamant</a:t>
          </a:r>
          <a:endParaRPr lang="sk-SK" sz="1500" kern="1200" dirty="0"/>
        </a:p>
      </dsp:txBody>
      <dsp:txXfrm>
        <a:off x="3346337" y="2253945"/>
        <a:ext cx="719997" cy="719996"/>
      </dsp:txXfrm>
    </dsp:sp>
    <dsp:sp modelId="{436928D3-7E5B-46BD-9F08-1B363A75D11E}">
      <dsp:nvSpPr>
        <dsp:cNvPr id="0" name=""/>
        <dsp:cNvSpPr/>
      </dsp:nvSpPr>
      <dsp:spPr>
        <a:xfrm>
          <a:off x="4415482" y="1533948"/>
          <a:ext cx="2159990" cy="1439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800" kern="1200" dirty="0" smtClean="0"/>
            <a:t>Rovnomerná mriežka</a:t>
          </a:r>
          <a:endParaRPr lang="sk-SK" sz="2800" kern="1200" dirty="0"/>
        </a:p>
      </dsp:txBody>
      <dsp:txXfrm>
        <a:off x="4415482" y="1533948"/>
        <a:ext cx="2159990" cy="1439993"/>
      </dsp:txXfrm>
    </dsp:sp>
    <dsp:sp modelId="{48752F57-8282-4AFA-AF9E-4A9732F8B2DF}">
      <dsp:nvSpPr>
        <dsp:cNvPr id="0" name=""/>
        <dsp:cNvSpPr/>
      </dsp:nvSpPr>
      <dsp:spPr>
        <a:xfrm>
          <a:off x="2620224" y="3225209"/>
          <a:ext cx="1325289" cy="1325289"/>
        </a:xfrm>
        <a:prstGeom prst="dodecag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kern="1200" dirty="0" err="1" smtClean="0"/>
            <a:t>Fulerén</a:t>
          </a:r>
          <a:endParaRPr lang="sk-SK" sz="1500" kern="1200" dirty="0"/>
        </a:p>
      </dsp:txBody>
      <dsp:txXfrm>
        <a:off x="2797788" y="3402773"/>
        <a:ext cx="970161" cy="970161"/>
      </dsp:txXfrm>
    </dsp:sp>
    <dsp:sp modelId="{4DE46CB4-3BCA-4785-B8B0-5B6DA6ACB6C9}">
      <dsp:nvSpPr>
        <dsp:cNvPr id="0" name=""/>
        <dsp:cNvSpPr/>
      </dsp:nvSpPr>
      <dsp:spPr>
        <a:xfrm>
          <a:off x="4078043" y="3225209"/>
          <a:ext cx="1987934" cy="1325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800" kern="1200" dirty="0" smtClean="0"/>
            <a:t>Dutá guľa</a:t>
          </a:r>
          <a:endParaRPr lang="sk-SK" sz="2800" kern="1200" dirty="0"/>
        </a:p>
      </dsp:txBody>
      <dsp:txXfrm>
        <a:off x="4078043" y="3225209"/>
        <a:ext cx="1987934" cy="1325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AC0E4-DDC8-465C-A667-47EDB756A6F0}">
      <dsp:nvSpPr>
        <dsp:cNvPr id="0" name=""/>
        <dsp:cNvSpPr/>
      </dsp:nvSpPr>
      <dsp:spPr>
        <a:xfrm>
          <a:off x="1529491" y="1058740"/>
          <a:ext cx="2221264" cy="2221264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kern="1200" dirty="0" smtClean="0">
              <a:solidFill>
                <a:schemeClr val="bg1"/>
              </a:solidFill>
            </a:rPr>
            <a:t>NaHCO</a:t>
          </a:r>
          <a:r>
            <a:rPr lang="sk-SK" sz="3500" kern="1200" baseline="-25000" dirty="0" smtClean="0">
              <a:solidFill>
                <a:schemeClr val="bg1"/>
              </a:solidFill>
            </a:rPr>
            <a:t>3</a:t>
          </a:r>
          <a:endParaRPr lang="sk-SK" sz="3500" kern="1200" dirty="0">
            <a:solidFill>
              <a:schemeClr val="bg1"/>
            </a:solidFill>
          </a:endParaRPr>
        </a:p>
      </dsp:txBody>
      <dsp:txXfrm>
        <a:off x="1854788" y="1384037"/>
        <a:ext cx="1570670" cy="1570670"/>
      </dsp:txXfrm>
    </dsp:sp>
    <dsp:sp modelId="{144DFB66-722B-4CAC-80EB-041A751D4A90}">
      <dsp:nvSpPr>
        <dsp:cNvPr id="0" name=""/>
        <dsp:cNvSpPr/>
      </dsp:nvSpPr>
      <dsp:spPr>
        <a:xfrm>
          <a:off x="2084807" y="168916"/>
          <a:ext cx="1110632" cy="1110632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300" kern="1200" dirty="0" smtClean="0">
              <a:solidFill>
                <a:schemeClr val="bg1"/>
              </a:solidFill>
            </a:rPr>
            <a:t>CO</a:t>
          </a:r>
          <a:r>
            <a:rPr lang="sk-SK" sz="3300" kern="1200" baseline="-25000" dirty="0" smtClean="0">
              <a:solidFill>
                <a:schemeClr val="bg1"/>
              </a:solidFill>
            </a:rPr>
            <a:t>2</a:t>
          </a:r>
          <a:endParaRPr lang="sk-SK" sz="3300" kern="1200" dirty="0">
            <a:solidFill>
              <a:schemeClr val="bg1"/>
            </a:solidFill>
          </a:endParaRPr>
        </a:p>
      </dsp:txBody>
      <dsp:txXfrm>
        <a:off x="2247455" y="331564"/>
        <a:ext cx="785336" cy="785336"/>
      </dsp:txXfrm>
    </dsp:sp>
    <dsp:sp modelId="{70D3DC27-BB0B-4856-A97F-ACADDD9AA4C1}">
      <dsp:nvSpPr>
        <dsp:cNvPr id="0" name=""/>
        <dsp:cNvSpPr/>
      </dsp:nvSpPr>
      <dsp:spPr>
        <a:xfrm>
          <a:off x="3336335" y="2336626"/>
          <a:ext cx="1110632" cy="1110632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300" kern="1200" dirty="0" smtClean="0">
              <a:solidFill>
                <a:schemeClr val="bg1"/>
              </a:solidFill>
            </a:rPr>
            <a:t>H</a:t>
          </a:r>
          <a:r>
            <a:rPr lang="sk-SK" sz="3300" kern="1200" baseline="-25000" dirty="0" smtClean="0">
              <a:solidFill>
                <a:schemeClr val="bg1"/>
              </a:solidFill>
            </a:rPr>
            <a:t>2</a:t>
          </a:r>
          <a:r>
            <a:rPr lang="sk-SK" sz="3300" kern="1200" baseline="0" dirty="0" smtClean="0">
              <a:solidFill>
                <a:schemeClr val="bg1"/>
              </a:solidFill>
            </a:rPr>
            <a:t>O</a:t>
          </a:r>
          <a:endParaRPr lang="sk-SK" sz="3300" kern="1200" dirty="0">
            <a:solidFill>
              <a:schemeClr val="bg1"/>
            </a:solidFill>
          </a:endParaRPr>
        </a:p>
      </dsp:txBody>
      <dsp:txXfrm>
        <a:off x="3498983" y="2499274"/>
        <a:ext cx="785336" cy="785336"/>
      </dsp:txXfrm>
    </dsp:sp>
    <dsp:sp modelId="{D19E20A8-769C-4806-B299-108E474C8CC7}">
      <dsp:nvSpPr>
        <dsp:cNvPr id="0" name=""/>
        <dsp:cNvSpPr/>
      </dsp:nvSpPr>
      <dsp:spPr>
        <a:xfrm>
          <a:off x="833279" y="2336626"/>
          <a:ext cx="1110632" cy="1110632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>
              <a:solidFill>
                <a:schemeClr val="bg1"/>
              </a:solidFill>
            </a:rPr>
            <a:t>Na</a:t>
          </a:r>
          <a:r>
            <a:rPr lang="sk-SK" sz="1800" kern="1200" baseline="-25000" dirty="0" smtClean="0">
              <a:solidFill>
                <a:schemeClr val="bg1"/>
              </a:solidFill>
            </a:rPr>
            <a:t>2</a:t>
          </a:r>
          <a:r>
            <a:rPr lang="sk-SK" sz="1800" kern="1200" baseline="0" dirty="0" smtClean="0">
              <a:solidFill>
                <a:schemeClr val="bg1"/>
              </a:solidFill>
            </a:rPr>
            <a:t>CO</a:t>
          </a:r>
          <a:r>
            <a:rPr lang="sk-SK" sz="1800" kern="1200" baseline="-25000" dirty="0" smtClean="0">
              <a:solidFill>
                <a:schemeClr val="bg1"/>
              </a:solidFill>
            </a:rPr>
            <a:t>3</a:t>
          </a:r>
          <a:endParaRPr lang="sk-SK" sz="1800" kern="1200" dirty="0">
            <a:solidFill>
              <a:schemeClr val="bg1"/>
            </a:solidFill>
          </a:endParaRPr>
        </a:p>
      </dsp:txBody>
      <dsp:txXfrm>
        <a:off x="995927" y="2499274"/>
        <a:ext cx="785336" cy="7853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1A7851-C63B-4906-8A71-EE41E421BDD8}">
      <dsp:nvSpPr>
        <dsp:cNvPr id="0" name=""/>
        <dsp:cNvSpPr/>
      </dsp:nvSpPr>
      <dsp:spPr>
        <a:xfrm>
          <a:off x="2418002" y="1564965"/>
          <a:ext cx="1259994" cy="1259994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600" kern="1200" dirty="0" smtClean="0"/>
            <a:t>CO</a:t>
          </a:r>
          <a:r>
            <a:rPr lang="sk-SK" sz="3600" kern="1200" baseline="-25000" dirty="0" smtClean="0"/>
            <a:t>2</a:t>
          </a:r>
          <a:endParaRPr lang="sk-SK" sz="3600" kern="1200" dirty="0"/>
        </a:p>
      </dsp:txBody>
      <dsp:txXfrm>
        <a:off x="2479510" y="1626473"/>
        <a:ext cx="1136978" cy="1136978"/>
      </dsp:txXfrm>
    </dsp:sp>
    <dsp:sp modelId="{566DEFCE-630C-4415-9C2C-5552D58A55E4}">
      <dsp:nvSpPr>
        <dsp:cNvPr id="0" name=""/>
        <dsp:cNvSpPr/>
      </dsp:nvSpPr>
      <dsp:spPr>
        <a:xfrm rot="16200000">
          <a:off x="2779717" y="1296682"/>
          <a:ext cx="5365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6565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12139-46B4-41FB-A527-581AECDE4AAE}">
      <dsp:nvSpPr>
        <dsp:cNvPr id="0" name=""/>
        <dsp:cNvSpPr/>
      </dsp:nvSpPr>
      <dsp:spPr>
        <a:xfrm>
          <a:off x="2418001" y="-51600"/>
          <a:ext cx="1259996" cy="1080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/>
            <a:t>Rozpustný vo vode</a:t>
          </a:r>
          <a:endParaRPr lang="sk-SK" sz="1800" kern="1200" dirty="0"/>
        </a:p>
      </dsp:txBody>
      <dsp:txXfrm>
        <a:off x="2470722" y="1121"/>
        <a:ext cx="1154554" cy="974558"/>
      </dsp:txXfrm>
    </dsp:sp>
    <dsp:sp modelId="{217B646E-7432-4728-8690-C7CA457E7039}">
      <dsp:nvSpPr>
        <dsp:cNvPr id="0" name=""/>
        <dsp:cNvSpPr/>
      </dsp:nvSpPr>
      <dsp:spPr>
        <a:xfrm rot="20520000">
          <a:off x="3668655" y="1931283"/>
          <a:ext cx="3817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1724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7A044-9B9A-484C-9C30-0FFE16BA8585}">
      <dsp:nvSpPr>
        <dsp:cNvPr id="0" name=""/>
        <dsp:cNvSpPr/>
      </dsp:nvSpPr>
      <dsp:spPr>
        <a:xfrm>
          <a:off x="4041039" y="1127605"/>
          <a:ext cx="1259996" cy="1080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/>
            <a:t>Kyslé prostredie</a:t>
          </a:r>
          <a:endParaRPr lang="sk-SK" sz="1600" kern="1200" dirty="0"/>
        </a:p>
      </dsp:txBody>
      <dsp:txXfrm>
        <a:off x="4093760" y="1180326"/>
        <a:ext cx="1154554" cy="974558"/>
      </dsp:txXfrm>
    </dsp:sp>
    <dsp:sp modelId="{2F12C37C-3F8D-44A7-901A-DF189DC540A2}">
      <dsp:nvSpPr>
        <dsp:cNvPr id="0" name=""/>
        <dsp:cNvSpPr/>
      </dsp:nvSpPr>
      <dsp:spPr>
        <a:xfrm rot="3240000">
          <a:off x="3452056" y="2930279"/>
          <a:ext cx="2603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366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47041-3CC4-4117-850B-D28CAF66808F}">
      <dsp:nvSpPr>
        <dsp:cNvPr id="0" name=""/>
        <dsp:cNvSpPr/>
      </dsp:nvSpPr>
      <dsp:spPr>
        <a:xfrm>
          <a:off x="3421094" y="3035600"/>
          <a:ext cx="1259996" cy="1080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Mierne leptavý</a:t>
          </a:r>
          <a:endParaRPr lang="sk-SK" sz="2000" kern="1200" dirty="0"/>
        </a:p>
      </dsp:txBody>
      <dsp:txXfrm>
        <a:off x="3473815" y="3088321"/>
        <a:ext cx="1154554" cy="974558"/>
      </dsp:txXfrm>
    </dsp:sp>
    <dsp:sp modelId="{748F5CED-E1E6-4569-9BBC-6B9A5D0A7CBE}">
      <dsp:nvSpPr>
        <dsp:cNvPr id="0" name=""/>
        <dsp:cNvSpPr/>
      </dsp:nvSpPr>
      <dsp:spPr>
        <a:xfrm rot="7560000">
          <a:off x="2383577" y="2930279"/>
          <a:ext cx="2603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366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57275-AE9C-44BD-8941-231099969553}">
      <dsp:nvSpPr>
        <dsp:cNvPr id="0" name=""/>
        <dsp:cNvSpPr/>
      </dsp:nvSpPr>
      <dsp:spPr>
        <a:xfrm>
          <a:off x="1414909" y="3035600"/>
          <a:ext cx="1259996" cy="1080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/>
            <a:t>Za studena rozpustnejší</a:t>
          </a:r>
          <a:endParaRPr lang="sk-SK" sz="1600" kern="1200" dirty="0"/>
        </a:p>
      </dsp:txBody>
      <dsp:txXfrm>
        <a:off x="1467630" y="3088321"/>
        <a:ext cx="1154554" cy="974558"/>
      </dsp:txXfrm>
    </dsp:sp>
    <dsp:sp modelId="{D11924DA-5DF6-4AB4-843A-E50D2E976E43}">
      <dsp:nvSpPr>
        <dsp:cNvPr id="0" name=""/>
        <dsp:cNvSpPr/>
      </dsp:nvSpPr>
      <dsp:spPr>
        <a:xfrm rot="11880000">
          <a:off x="2045619" y="1931283"/>
          <a:ext cx="3817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1724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66907D-32D3-4B45-8523-B1E46271225B}">
      <dsp:nvSpPr>
        <dsp:cNvPr id="0" name=""/>
        <dsp:cNvSpPr/>
      </dsp:nvSpPr>
      <dsp:spPr>
        <a:xfrm>
          <a:off x="794964" y="1127605"/>
          <a:ext cx="1259996" cy="1080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/>
            <a:t>Sýtenie nápojov</a:t>
          </a:r>
          <a:endParaRPr lang="sk-SK" sz="2400" kern="1200" dirty="0"/>
        </a:p>
      </dsp:txBody>
      <dsp:txXfrm>
        <a:off x="847685" y="1180326"/>
        <a:ext cx="1154554" cy="9745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B427D-4E64-42F9-A14B-68916DA42E22}">
      <dsp:nvSpPr>
        <dsp:cNvPr id="0" name=""/>
        <dsp:cNvSpPr/>
      </dsp:nvSpPr>
      <dsp:spPr>
        <a:xfrm>
          <a:off x="896830" y="211648"/>
          <a:ext cx="2735154" cy="2735154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kern="1200" dirty="0" smtClean="0"/>
            <a:t>Vápenec</a:t>
          </a:r>
          <a:endParaRPr lang="sk-SK" sz="2100" kern="1200" dirty="0"/>
        </a:p>
      </dsp:txBody>
      <dsp:txXfrm>
        <a:off x="2338321" y="791241"/>
        <a:ext cx="976840" cy="814034"/>
      </dsp:txXfrm>
    </dsp:sp>
    <dsp:sp modelId="{44EA3A5C-56F9-4A3A-A36B-061A24859F32}">
      <dsp:nvSpPr>
        <dsp:cNvPr id="0" name=""/>
        <dsp:cNvSpPr/>
      </dsp:nvSpPr>
      <dsp:spPr>
        <a:xfrm>
          <a:off x="840498" y="309332"/>
          <a:ext cx="2735154" cy="2735154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kern="1200" dirty="0" smtClean="0"/>
            <a:t>Pálené vápno</a:t>
          </a:r>
          <a:endParaRPr lang="sk-SK" sz="2100" kern="1200" dirty="0"/>
        </a:p>
      </dsp:txBody>
      <dsp:txXfrm>
        <a:off x="1491726" y="2083927"/>
        <a:ext cx="1465261" cy="716349"/>
      </dsp:txXfrm>
    </dsp:sp>
    <dsp:sp modelId="{25D5FA5E-F242-4A8C-830A-B965E439797F}">
      <dsp:nvSpPr>
        <dsp:cNvPr id="0" name=""/>
        <dsp:cNvSpPr/>
      </dsp:nvSpPr>
      <dsp:spPr>
        <a:xfrm>
          <a:off x="784167" y="211648"/>
          <a:ext cx="2735154" cy="2735154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100" kern="1200" dirty="0" smtClean="0"/>
            <a:t>Hasené vápno</a:t>
          </a:r>
          <a:endParaRPr lang="sk-SK" sz="2100" kern="1200" dirty="0"/>
        </a:p>
      </dsp:txBody>
      <dsp:txXfrm>
        <a:off x="1100989" y="791241"/>
        <a:ext cx="976840" cy="814034"/>
      </dsp:txXfrm>
    </dsp:sp>
    <dsp:sp modelId="{E7BBCB07-77DF-4E16-B78F-BDEB47BF0B3A}">
      <dsp:nvSpPr>
        <dsp:cNvPr id="0" name=""/>
        <dsp:cNvSpPr/>
      </dsp:nvSpPr>
      <dsp:spPr>
        <a:xfrm>
          <a:off x="727736" y="42329"/>
          <a:ext cx="3073792" cy="307379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C0DC18C-4A29-45E1-B9A3-1C13B326BF4D}">
      <dsp:nvSpPr>
        <dsp:cNvPr id="0" name=""/>
        <dsp:cNvSpPr/>
      </dsp:nvSpPr>
      <dsp:spPr>
        <a:xfrm>
          <a:off x="671179" y="139840"/>
          <a:ext cx="3073792" cy="307379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723D3C5-2CB4-4BB5-9EDA-6E7CE4E34BF8}">
      <dsp:nvSpPr>
        <dsp:cNvPr id="0" name=""/>
        <dsp:cNvSpPr/>
      </dsp:nvSpPr>
      <dsp:spPr>
        <a:xfrm>
          <a:off x="614622" y="42329"/>
          <a:ext cx="3073792" cy="307379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BC822-13DD-4FCF-9E2F-E160ABA49C8D}">
      <dsp:nvSpPr>
        <dsp:cNvPr id="0" name=""/>
        <dsp:cNvSpPr/>
      </dsp:nvSpPr>
      <dsp:spPr>
        <a:xfrm>
          <a:off x="1533668" y="41601"/>
          <a:ext cx="1996886" cy="1996886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5200" kern="1200" dirty="0" smtClean="0"/>
            <a:t>CO</a:t>
          </a:r>
          <a:endParaRPr lang="sk-SK" sz="5200" kern="1200" dirty="0"/>
        </a:p>
      </dsp:txBody>
      <dsp:txXfrm>
        <a:off x="1799920" y="391056"/>
        <a:ext cx="1464383" cy="898598"/>
      </dsp:txXfrm>
    </dsp:sp>
    <dsp:sp modelId="{DC8A5C6B-92FD-454A-940E-C8385521A7BF}">
      <dsp:nvSpPr>
        <dsp:cNvPr id="0" name=""/>
        <dsp:cNvSpPr/>
      </dsp:nvSpPr>
      <dsp:spPr>
        <a:xfrm>
          <a:off x="2254211" y="1289655"/>
          <a:ext cx="1996886" cy="1996886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5200" kern="1200" dirty="0" smtClean="0"/>
            <a:t>HCN</a:t>
          </a:r>
          <a:endParaRPr lang="sk-SK" sz="5200" kern="1200" dirty="0"/>
        </a:p>
      </dsp:txBody>
      <dsp:txXfrm>
        <a:off x="2864926" y="1805518"/>
        <a:ext cx="1198131" cy="1098287"/>
      </dsp:txXfrm>
    </dsp:sp>
    <dsp:sp modelId="{14D6DB2B-959D-4B04-A64D-474B80F308A9}">
      <dsp:nvSpPr>
        <dsp:cNvPr id="0" name=""/>
        <dsp:cNvSpPr/>
      </dsp:nvSpPr>
      <dsp:spPr>
        <a:xfrm>
          <a:off x="813125" y="1289655"/>
          <a:ext cx="1996886" cy="1996886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5200" kern="1200" dirty="0" smtClean="0"/>
            <a:t>CS</a:t>
          </a:r>
          <a:r>
            <a:rPr lang="sk-SK" sz="5200" kern="1200" baseline="-25000" dirty="0" smtClean="0"/>
            <a:t>2</a:t>
          </a:r>
          <a:endParaRPr lang="sk-SK" sz="5200" kern="1200" baseline="-25000" dirty="0"/>
        </a:p>
      </dsp:txBody>
      <dsp:txXfrm>
        <a:off x="1001165" y="1805518"/>
        <a:ext cx="1198131" cy="1098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EC44F-6923-4D27-A214-1C55539B9A11}" type="datetimeFigureOut">
              <a:rPr lang="sk-SK" smtClean="0"/>
              <a:t>19.5.2014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C9E5B-0C9A-4F8F-8FC4-FC91E0293D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767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459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6836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8442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5174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8373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7194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2291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8563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5281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6857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5311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sk-SK" smtClean="0"/>
              <a:t>GJGT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0270B-9614-4FB4-9B95-23A2282D7755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7" name="Šesťuholník 6">
            <a:hlinkClick r:id="" action="ppaction://hlinkshowjump?jump=nextslide"/>
          </p:cNvPr>
          <p:cNvSpPr/>
          <p:nvPr userDrawn="1"/>
        </p:nvSpPr>
        <p:spPr>
          <a:xfrm>
            <a:off x="395536" y="6093296"/>
            <a:ext cx="720000" cy="720000"/>
          </a:xfrm>
          <a:prstGeom prst="hexag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/>
              <a:t>-&gt;</a:t>
            </a:r>
            <a:endParaRPr lang="sk-SK" sz="3600" dirty="0"/>
          </a:p>
        </p:txBody>
      </p:sp>
      <p:sp>
        <p:nvSpPr>
          <p:cNvPr id="8" name="Šesťuholník 7">
            <a:hlinkClick r:id="" action="ppaction://hlinkshowjump?jump=lastslideviewed"/>
          </p:cNvPr>
          <p:cNvSpPr/>
          <p:nvPr userDrawn="1"/>
        </p:nvSpPr>
        <p:spPr>
          <a:xfrm>
            <a:off x="1115536" y="6093296"/>
            <a:ext cx="720000" cy="720000"/>
          </a:xfrm>
          <a:prstGeom prst="hexag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/>
              <a:t>&lt;-</a:t>
            </a:r>
            <a:endParaRPr lang="sk-SK" sz="2800" dirty="0"/>
          </a:p>
        </p:txBody>
      </p:sp>
      <p:sp>
        <p:nvSpPr>
          <p:cNvPr id="9" name="Šesťuholník 8">
            <a:hlinkClick r:id="" action="ppaction://hlinkshowjump?jump=endshow"/>
          </p:cNvPr>
          <p:cNvSpPr/>
          <p:nvPr userDrawn="1"/>
        </p:nvSpPr>
        <p:spPr>
          <a:xfrm>
            <a:off x="1835536" y="6093296"/>
            <a:ext cx="720000" cy="720000"/>
          </a:xfrm>
          <a:prstGeom prst="hexag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/>
              <a:t>x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6223387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L7BV3IBfFA" TargetMode="External"/><Relationship Id="rId2" Type="http://schemas.openxmlformats.org/officeDocument/2006/relationships/hyperlink" Target="http://upload.wikimedia.org/wikipedia/commons/d/d9/Diamond_and_graphite2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/>
          </a:bodyPr>
          <a:lstStyle/>
          <a:p>
            <a:r>
              <a:rPr lang="sk-SK" sz="8800" dirty="0" smtClean="0"/>
              <a:t>Uhlík</a:t>
            </a:r>
            <a:endParaRPr lang="sk-SK" sz="8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z="4400" dirty="0" smtClean="0"/>
              <a:t>Makroelementy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2861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k čomu patrí?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10</a:t>
            </a:fld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1151620" y="162880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Rozdeľte zlúčeniny na anorganické a organické:</a:t>
            </a:r>
            <a:endParaRPr lang="sk-SK" sz="2800" dirty="0"/>
          </a:p>
        </p:txBody>
      </p:sp>
      <p:sp>
        <p:nvSpPr>
          <p:cNvPr id="6" name="BlokTextu 5"/>
          <p:cNvSpPr txBox="1"/>
          <p:nvPr/>
        </p:nvSpPr>
        <p:spPr>
          <a:xfrm>
            <a:off x="611560" y="321297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CO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3347864" y="256490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H</a:t>
            </a:r>
            <a:r>
              <a:rPr lang="sk-SK" sz="3200" baseline="-25000" dirty="0" smtClean="0"/>
              <a:t>2</a:t>
            </a:r>
            <a:r>
              <a:rPr lang="sk-SK" sz="3200" dirty="0" smtClean="0"/>
              <a:t>CO</a:t>
            </a:r>
            <a:r>
              <a:rPr lang="sk-SK" sz="3200" baseline="-25000" dirty="0" smtClean="0"/>
              <a:t>3</a:t>
            </a:r>
            <a:endParaRPr lang="sk-SK" sz="3200" dirty="0"/>
          </a:p>
        </p:txBody>
      </p:sp>
      <p:sp>
        <p:nvSpPr>
          <p:cNvPr id="8" name="BlokTextu 7"/>
          <p:cNvSpPr txBox="1"/>
          <p:nvPr/>
        </p:nvSpPr>
        <p:spPr>
          <a:xfrm>
            <a:off x="6444208" y="4581128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C</a:t>
            </a:r>
            <a:r>
              <a:rPr lang="sk-SK" sz="3200" baseline="-25000" dirty="0" smtClean="0"/>
              <a:t>8</a:t>
            </a:r>
            <a:r>
              <a:rPr lang="sk-SK" sz="3200" dirty="0" smtClean="0"/>
              <a:t>H</a:t>
            </a:r>
            <a:r>
              <a:rPr lang="sk-SK" sz="3200" baseline="-25000" dirty="0" smtClean="0"/>
              <a:t>16</a:t>
            </a:r>
            <a:endParaRPr lang="sk-SK" sz="3200" dirty="0"/>
          </a:p>
        </p:txBody>
      </p:sp>
      <p:sp>
        <p:nvSpPr>
          <p:cNvPr id="9" name="BlokTextu 8"/>
          <p:cNvSpPr txBox="1"/>
          <p:nvPr/>
        </p:nvSpPr>
        <p:spPr>
          <a:xfrm>
            <a:off x="4427984" y="3797751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KCN</a:t>
            </a:r>
            <a:endParaRPr lang="sk-SK" sz="3200" dirty="0"/>
          </a:p>
        </p:txBody>
      </p:sp>
      <p:sp>
        <p:nvSpPr>
          <p:cNvPr id="10" name="BlokTextu 9"/>
          <p:cNvSpPr txBox="1"/>
          <p:nvPr/>
        </p:nvSpPr>
        <p:spPr>
          <a:xfrm>
            <a:off x="5868144" y="3149679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CH</a:t>
            </a:r>
            <a:r>
              <a:rPr lang="sk-SK" sz="3200" baseline="-25000" dirty="0" smtClean="0"/>
              <a:t>3</a:t>
            </a:r>
            <a:r>
              <a:rPr lang="sk-SK" sz="3200" dirty="0" smtClean="0"/>
              <a:t>COOH</a:t>
            </a:r>
            <a:endParaRPr lang="sk-SK" sz="3200" dirty="0"/>
          </a:p>
        </p:txBody>
      </p:sp>
      <p:sp>
        <p:nvSpPr>
          <p:cNvPr id="11" name="BlokTextu 10"/>
          <p:cNvSpPr txBox="1"/>
          <p:nvPr/>
        </p:nvSpPr>
        <p:spPr>
          <a:xfrm>
            <a:off x="4283968" y="5805264"/>
            <a:ext cx="68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err="1" smtClean="0"/>
              <a:t>SiC</a:t>
            </a:r>
            <a:endParaRPr lang="sk-SK" sz="3200" dirty="0"/>
          </a:p>
        </p:txBody>
      </p:sp>
      <p:sp>
        <p:nvSpPr>
          <p:cNvPr id="12" name="Šesťuholník 11"/>
          <p:cNvSpPr/>
          <p:nvPr/>
        </p:nvSpPr>
        <p:spPr>
          <a:xfrm>
            <a:off x="6732240" y="5517232"/>
            <a:ext cx="1296144" cy="1117366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Ukáž!</a:t>
            </a:r>
            <a:endParaRPr lang="sk-SK" sz="2400" dirty="0"/>
          </a:p>
        </p:txBody>
      </p:sp>
      <p:sp>
        <p:nvSpPr>
          <p:cNvPr id="13" name="BlokTextu 12"/>
          <p:cNvSpPr txBox="1"/>
          <p:nvPr/>
        </p:nvSpPr>
        <p:spPr>
          <a:xfrm>
            <a:off x="1081305" y="498459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HCHO</a:t>
            </a:r>
            <a:endParaRPr lang="sk-SK" sz="3200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2483768" y="3734454"/>
            <a:ext cx="1008112" cy="869062"/>
            <a:chOff x="2483768" y="3734454"/>
            <a:chExt cx="1008112" cy="869062"/>
          </a:xfrm>
          <a:noFill/>
        </p:grpSpPr>
        <p:sp>
          <p:nvSpPr>
            <p:cNvPr id="14" name="Šesťuholník 13"/>
            <p:cNvSpPr/>
            <p:nvPr/>
          </p:nvSpPr>
          <p:spPr>
            <a:xfrm>
              <a:off x="2483768" y="3734454"/>
              <a:ext cx="1008112" cy="869062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Ovál 14"/>
            <p:cNvSpPr/>
            <p:nvPr/>
          </p:nvSpPr>
          <p:spPr>
            <a:xfrm>
              <a:off x="2735796" y="3916957"/>
              <a:ext cx="504056" cy="50405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7" name="Zaoblený obdĺžnik 16"/>
          <p:cNvSpPr/>
          <p:nvPr/>
        </p:nvSpPr>
        <p:spPr>
          <a:xfrm>
            <a:off x="4427984" y="1628800"/>
            <a:ext cx="1800200" cy="52322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Zaoblený obdĺžnik 17"/>
          <p:cNvSpPr/>
          <p:nvPr/>
        </p:nvSpPr>
        <p:spPr>
          <a:xfrm>
            <a:off x="6480212" y="1628800"/>
            <a:ext cx="1476164" cy="52322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Zaoblený obdĺžnik 18"/>
          <p:cNvSpPr/>
          <p:nvPr/>
        </p:nvSpPr>
        <p:spPr>
          <a:xfrm>
            <a:off x="611560" y="3211234"/>
            <a:ext cx="720080" cy="52322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Zaoblený obdĺžnik 19"/>
          <p:cNvSpPr/>
          <p:nvPr/>
        </p:nvSpPr>
        <p:spPr>
          <a:xfrm>
            <a:off x="3347864" y="2626459"/>
            <a:ext cx="1232520" cy="52322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Zaoblený obdĺžnik 20"/>
          <p:cNvSpPr/>
          <p:nvPr/>
        </p:nvSpPr>
        <p:spPr>
          <a:xfrm>
            <a:off x="4427983" y="3797751"/>
            <a:ext cx="900101" cy="52322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Zaoblený obdĺžnik 21"/>
          <p:cNvSpPr/>
          <p:nvPr/>
        </p:nvSpPr>
        <p:spPr>
          <a:xfrm>
            <a:off x="4139952" y="5814305"/>
            <a:ext cx="1008112" cy="52322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Zaoblený obdĺžnik 22"/>
          <p:cNvSpPr/>
          <p:nvPr/>
        </p:nvSpPr>
        <p:spPr>
          <a:xfrm>
            <a:off x="2249742" y="3566918"/>
            <a:ext cx="1476164" cy="115822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Zaoblený obdĺžnik 23"/>
          <p:cNvSpPr/>
          <p:nvPr/>
        </p:nvSpPr>
        <p:spPr>
          <a:xfrm>
            <a:off x="972643" y="5015367"/>
            <a:ext cx="1404806" cy="52322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Zaoblený obdĺžnik 24"/>
          <p:cNvSpPr/>
          <p:nvPr/>
        </p:nvSpPr>
        <p:spPr>
          <a:xfrm>
            <a:off x="5838830" y="3180456"/>
            <a:ext cx="1836663" cy="52322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Zaoblený obdĺžnik 25"/>
          <p:cNvSpPr/>
          <p:nvPr/>
        </p:nvSpPr>
        <p:spPr>
          <a:xfrm>
            <a:off x="6336196" y="4599548"/>
            <a:ext cx="1339298" cy="52322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3223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Sóda bikarbóna</a:t>
            </a:r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11</a:t>
            </a:fld>
            <a:endParaRPr lang="sk-SK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34175743"/>
              </p:ext>
            </p:extLst>
          </p:nvPr>
        </p:nvGraphicFramePr>
        <p:xfrm>
          <a:off x="1907704" y="1628800"/>
          <a:ext cx="5280248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lak 4"/>
          <p:cNvSpPr/>
          <p:nvPr/>
        </p:nvSpPr>
        <p:spPr>
          <a:xfrm>
            <a:off x="179512" y="1628800"/>
            <a:ext cx="3096344" cy="244827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Plyny kypria cesto – prášok do pečiva</a:t>
            </a:r>
            <a:endParaRPr lang="sk-SK" sz="2400" dirty="0"/>
          </a:p>
        </p:txBody>
      </p:sp>
      <p:sp>
        <p:nvSpPr>
          <p:cNvPr id="6" name="Plaketa 5"/>
          <p:cNvSpPr/>
          <p:nvPr/>
        </p:nvSpPr>
        <p:spPr>
          <a:xfrm>
            <a:off x="6300192" y="908720"/>
            <a:ext cx="2664296" cy="1728192"/>
          </a:xfrm>
          <a:prstGeom prst="plaqu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Reaguje s kyselinami – proti páleniu záhy</a:t>
            </a:r>
            <a:endParaRPr lang="sk-SK" sz="2400" dirty="0"/>
          </a:p>
        </p:txBody>
      </p:sp>
      <p:sp>
        <p:nvSpPr>
          <p:cNvPr id="7" name="Slza 6"/>
          <p:cNvSpPr/>
          <p:nvPr/>
        </p:nvSpPr>
        <p:spPr>
          <a:xfrm>
            <a:off x="3275856" y="5301208"/>
            <a:ext cx="4104456" cy="144016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Nerozpustný vo vode – bielenie zubov (dráždi ďasná)</a:t>
            </a:r>
            <a:endParaRPr lang="sk-SK" sz="240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5745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8AC0E4-DDC8-465C-A667-47EDB756A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graphicEl>
                                              <a:dgm id="{148AC0E4-DDC8-465C-A667-47EDB756A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graphicEl>
                                              <a:dgm id="{148AC0E4-DDC8-465C-A667-47EDB756A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graphicEl>
                                              <a:dgm id="{148AC0E4-DDC8-465C-A667-47EDB756A6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4DFB66-722B-4CAC-80EB-041A751D4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graphicEl>
                                              <a:dgm id="{144DFB66-722B-4CAC-80EB-041A751D4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dgm id="{144DFB66-722B-4CAC-80EB-041A751D4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144DFB66-722B-4CAC-80EB-041A751D4A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D3DC27-BB0B-4856-A97F-ACADDD9AA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graphicEl>
                                              <a:dgm id="{70D3DC27-BB0B-4856-A97F-ACADDD9AA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dgm id="{70D3DC27-BB0B-4856-A97F-ACADDD9AA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70D3DC27-BB0B-4856-A97F-ACADDD9AA4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9E20A8-769C-4806-B299-108E474C8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graphicEl>
                                              <a:dgm id="{D19E20A8-769C-4806-B299-108E474C8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graphicEl>
                                              <a:dgm id="{D19E20A8-769C-4806-B299-108E474C8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D19E20A8-769C-4806-B299-108E474C8C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Oxid uhličitý</a:t>
            </a:r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12</a:t>
            </a:fld>
            <a:endParaRPr lang="sk-SK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065991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3903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1A7851-C63B-4906-8A71-EE41E421B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821A7851-C63B-4906-8A71-EE41E421BD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6DEFCE-630C-4415-9C2C-5552D58A5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dgm id="{566DEFCE-630C-4415-9C2C-5552D58A55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E12139-46B4-41FB-A527-581AECDE4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A2E12139-46B4-41FB-A527-581AECDE4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7B646E-7432-4728-8690-C7CA457E7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217B646E-7432-4728-8690-C7CA457E70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37A044-9B9A-484C-9C30-0FFE16BA8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8F37A044-9B9A-484C-9C30-0FFE16BA85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12C37C-3F8D-44A7-901A-DF189DC54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2F12C37C-3F8D-44A7-901A-DF189DC540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B47041-3CC4-4117-850B-D28CAF668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79B47041-3CC4-4117-850B-D28CAF668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8F5CED-E1E6-4569-9BBC-6B9A5D0A7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748F5CED-E1E6-4569-9BBC-6B9A5D0A7C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E57275-AE9C-44BD-8941-231099969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60E57275-AE9C-44BD-8941-2310999695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1924DA-5DF6-4AB4-843A-E50D2E976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D11924DA-5DF6-4AB4-843A-E50D2E976E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66907D-32D3-4B45-8523-B1E462712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dgm id="{C066907D-32D3-4B45-8523-B1E4627122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Uhličitan vápenatý</a:t>
            </a:r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13</a:t>
            </a:fld>
            <a:endParaRPr lang="sk-SK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20265734"/>
              </p:ext>
            </p:extLst>
          </p:nvPr>
        </p:nvGraphicFramePr>
        <p:xfrm>
          <a:off x="395536" y="1412776"/>
          <a:ext cx="4416152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Skupina 14"/>
          <p:cNvGrpSpPr/>
          <p:nvPr/>
        </p:nvGrpSpPr>
        <p:grpSpPr>
          <a:xfrm>
            <a:off x="4788024" y="1916832"/>
            <a:ext cx="3704316" cy="592563"/>
            <a:chOff x="4788024" y="1916832"/>
            <a:chExt cx="3704316" cy="592563"/>
          </a:xfrm>
        </p:grpSpPr>
        <p:sp>
          <p:nvSpPr>
            <p:cNvPr id="5" name="BlokTextu 4"/>
            <p:cNvSpPr txBox="1"/>
            <p:nvPr/>
          </p:nvSpPr>
          <p:spPr>
            <a:xfrm>
              <a:off x="4788024" y="1916832"/>
              <a:ext cx="12294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3200" dirty="0" smtClean="0"/>
                <a:t>CaCO</a:t>
              </a:r>
              <a:r>
                <a:rPr lang="sk-SK" sz="3200" baseline="-25000" dirty="0" smtClean="0"/>
                <a:t>3</a:t>
              </a:r>
              <a:endParaRPr lang="sk-SK" sz="3200" baseline="-25000" dirty="0"/>
            </a:p>
          </p:txBody>
        </p:sp>
        <p:cxnSp>
          <p:nvCxnSpPr>
            <p:cNvPr id="9" name="Rovná spojovacia šípka 8"/>
            <p:cNvCxnSpPr/>
            <p:nvPr/>
          </p:nvCxnSpPr>
          <p:spPr>
            <a:xfrm>
              <a:off x="6338499" y="2209219"/>
              <a:ext cx="792088" cy="0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BlokTextu 11"/>
            <p:cNvSpPr txBox="1"/>
            <p:nvPr/>
          </p:nvSpPr>
          <p:spPr>
            <a:xfrm>
              <a:off x="7618383" y="1924620"/>
              <a:ext cx="87395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3200" dirty="0" err="1" smtClean="0"/>
                <a:t>CaO</a:t>
              </a:r>
              <a:endParaRPr lang="sk-SK" sz="3200" baseline="-25000" dirty="0"/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4788024" y="3068959"/>
            <a:ext cx="4350327" cy="584776"/>
            <a:chOff x="4788024" y="3068959"/>
            <a:chExt cx="4350327" cy="584776"/>
          </a:xfrm>
        </p:grpSpPr>
        <p:sp>
          <p:nvSpPr>
            <p:cNvPr id="6" name="BlokTextu 5"/>
            <p:cNvSpPr txBox="1"/>
            <p:nvPr/>
          </p:nvSpPr>
          <p:spPr>
            <a:xfrm>
              <a:off x="4788024" y="3068960"/>
              <a:ext cx="87395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3200" dirty="0" err="1" smtClean="0"/>
                <a:t>CaO</a:t>
              </a:r>
              <a:endParaRPr lang="sk-SK" sz="3200" baseline="-25000" dirty="0"/>
            </a:p>
          </p:txBody>
        </p:sp>
        <p:cxnSp>
          <p:nvCxnSpPr>
            <p:cNvPr id="10" name="Rovná spojovacia šípka 9"/>
            <p:cNvCxnSpPr/>
            <p:nvPr/>
          </p:nvCxnSpPr>
          <p:spPr>
            <a:xfrm>
              <a:off x="6381043" y="3383749"/>
              <a:ext cx="792088" cy="0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BlokTextu 12"/>
            <p:cNvSpPr txBox="1"/>
            <p:nvPr/>
          </p:nvSpPr>
          <p:spPr>
            <a:xfrm>
              <a:off x="7618383" y="3068959"/>
              <a:ext cx="15199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3200" dirty="0" smtClean="0"/>
                <a:t>Ca(OH)</a:t>
              </a:r>
              <a:r>
                <a:rPr lang="sk-SK" sz="3200" baseline="-25000" dirty="0" smtClean="0"/>
                <a:t>2</a:t>
              </a:r>
              <a:endParaRPr lang="sk-SK" sz="3200" baseline="-25000" dirty="0"/>
            </a:p>
          </p:txBody>
        </p:sp>
      </p:grpSp>
      <p:grpSp>
        <p:nvGrpSpPr>
          <p:cNvPr id="17" name="Skupina 16"/>
          <p:cNvGrpSpPr/>
          <p:nvPr/>
        </p:nvGrpSpPr>
        <p:grpSpPr>
          <a:xfrm>
            <a:off x="4788024" y="4149079"/>
            <a:ext cx="4059798" cy="584776"/>
            <a:chOff x="4788024" y="4149079"/>
            <a:chExt cx="4059798" cy="584776"/>
          </a:xfrm>
        </p:grpSpPr>
        <p:sp>
          <p:nvSpPr>
            <p:cNvPr id="7" name="BlokTextu 6"/>
            <p:cNvSpPr txBox="1"/>
            <p:nvPr/>
          </p:nvSpPr>
          <p:spPr>
            <a:xfrm>
              <a:off x="4788024" y="4149080"/>
              <a:ext cx="15199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3200" dirty="0" smtClean="0"/>
                <a:t>Ca(OH)</a:t>
              </a:r>
              <a:r>
                <a:rPr lang="sk-SK" sz="3200" baseline="-25000" dirty="0" smtClean="0"/>
                <a:t>2</a:t>
              </a:r>
              <a:endParaRPr lang="sk-SK" sz="3200" baseline="-25000" dirty="0"/>
            </a:p>
          </p:txBody>
        </p:sp>
        <p:cxnSp>
          <p:nvCxnSpPr>
            <p:cNvPr id="11" name="Rovná spojovacia šípka 10"/>
            <p:cNvCxnSpPr/>
            <p:nvPr/>
          </p:nvCxnSpPr>
          <p:spPr>
            <a:xfrm>
              <a:off x="6381043" y="4441467"/>
              <a:ext cx="792088" cy="0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BlokTextu 13"/>
            <p:cNvSpPr txBox="1"/>
            <p:nvPr/>
          </p:nvSpPr>
          <p:spPr>
            <a:xfrm>
              <a:off x="7618383" y="4149079"/>
              <a:ext cx="12294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3200" dirty="0" smtClean="0"/>
                <a:t>CaCO</a:t>
              </a:r>
              <a:r>
                <a:rPr lang="sk-SK" sz="3200" baseline="-25000" dirty="0" smtClean="0"/>
                <a:t>3</a:t>
              </a:r>
              <a:endParaRPr lang="sk-SK" sz="3200" baseline="-25000" dirty="0"/>
            </a:p>
          </p:txBody>
        </p:sp>
      </p:grp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0920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Jedovaté zlúčeniny uhlíka</a:t>
            </a:r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14</a:t>
            </a:fld>
            <a:endParaRPr lang="sk-SK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72925777"/>
              </p:ext>
            </p:extLst>
          </p:nvPr>
        </p:nvGraphicFramePr>
        <p:xfrm>
          <a:off x="1835696" y="1268760"/>
          <a:ext cx="5064224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4139952" y="4869160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CO – krvný jed</a:t>
            </a:r>
          </a:p>
          <a:p>
            <a:r>
              <a:rPr lang="sk-SK" sz="3200" dirty="0" smtClean="0"/>
              <a:t>HCN – nervový jed</a:t>
            </a:r>
          </a:p>
          <a:p>
            <a:r>
              <a:rPr lang="sk-SK" sz="3200" dirty="0" smtClean="0"/>
              <a:t>CS</a:t>
            </a:r>
            <a:r>
              <a:rPr lang="sk-SK" sz="3200" baseline="-25000" dirty="0" smtClean="0"/>
              <a:t>2</a:t>
            </a:r>
            <a:r>
              <a:rPr lang="sk-SK" sz="3200" dirty="0" smtClean="0"/>
              <a:t> – nervový jed</a:t>
            </a:r>
            <a:endParaRPr lang="sk-SK" sz="320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8509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BBC822-13DD-4FCF-9E2F-E160ABA49C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4">
                                            <p:graphicEl>
                                              <a:dgm id="{E1BBC822-13DD-4FCF-9E2F-E160ABA49C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8A5C6B-92FD-454A-940E-C8385521A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500"/>
                                        <p:tgtEl>
                                          <p:spTgt spid="4">
                                            <p:graphicEl>
                                              <a:dgm id="{DC8A5C6B-92FD-454A-940E-C8385521A7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D6DB2B-959D-4B04-A64D-474B80F30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500"/>
                                        <p:tgtEl>
                                          <p:spTgt spid="4">
                                            <p:graphicEl>
                                              <a:dgm id="{14D6DB2B-959D-4B04-A64D-474B80F308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uiExpan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upload.wikimedia.org/wikipedia/commons/d/d9/Diamond_and_graphite2.jpg</a:t>
            </a:r>
            <a:endParaRPr lang="sk-SK" dirty="0" smtClean="0"/>
          </a:p>
          <a:p>
            <a:r>
              <a:rPr lang="sk-SK" dirty="0">
                <a:hlinkClick r:id="rId3"/>
              </a:rPr>
              <a:t>http://</a:t>
            </a:r>
            <a:r>
              <a:rPr lang="sk-SK" dirty="0" smtClean="0">
                <a:hlinkClick r:id="rId3"/>
              </a:rPr>
              <a:t>www.youtube.com/watch?v=7L7BV3IBfFA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1455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Mária Kozáková</a:t>
            </a:r>
          </a:p>
          <a:p>
            <a:r>
              <a:rPr lang="sk-SK" dirty="0" smtClean="0"/>
              <a:t>Gymnázium JGT</a:t>
            </a:r>
          </a:p>
          <a:p>
            <a:r>
              <a:rPr lang="sk-SK" smtClean="0"/>
              <a:t>Banská Bystrica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9012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údaje</a:t>
            </a:r>
            <a:endParaRPr lang="sk-SK" dirty="0"/>
          </a:p>
        </p:txBody>
      </p:sp>
      <p:sp>
        <p:nvSpPr>
          <p:cNvPr id="12" name="Zástupný symbol čísla snímky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2</a:t>
            </a:fld>
            <a:endParaRPr lang="sk-SK"/>
          </a:p>
        </p:txBody>
      </p:sp>
      <p:graphicFrame>
        <p:nvGraphicFramePr>
          <p:cNvPr id="10" name="Tabuľ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82294"/>
              </p:ext>
            </p:extLst>
          </p:nvPr>
        </p:nvGraphicFramePr>
        <p:xfrm>
          <a:off x="827584" y="1397000"/>
          <a:ext cx="5040560" cy="3626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8595"/>
                <a:gridCol w="2371965"/>
              </a:tblGrid>
              <a:tr h="514652">
                <a:tc>
                  <a:txBody>
                    <a:bodyPr/>
                    <a:lstStyle/>
                    <a:p>
                      <a:r>
                        <a:rPr lang="sk-SK" dirty="0" smtClean="0"/>
                        <a:t>Vlastnosť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Údaj</a:t>
                      </a:r>
                      <a:endParaRPr lang="sk-SK" dirty="0"/>
                    </a:p>
                  </a:txBody>
                  <a:tcPr anchor="ctr"/>
                </a:tc>
              </a:tr>
              <a:tr h="514652">
                <a:tc>
                  <a:txBody>
                    <a:bodyPr/>
                    <a:lstStyle/>
                    <a:p>
                      <a:r>
                        <a:rPr lang="sk-SK" dirty="0" smtClean="0"/>
                        <a:t>Latinský názov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/>
                </a:tc>
              </a:tr>
              <a:tr h="514652">
                <a:tc>
                  <a:txBody>
                    <a:bodyPr/>
                    <a:lstStyle/>
                    <a:p>
                      <a:r>
                        <a:rPr lang="sk-SK" dirty="0" smtClean="0"/>
                        <a:t>Značka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anchor="ctr"/>
                </a:tc>
              </a:tr>
              <a:tr h="514652">
                <a:tc>
                  <a:txBody>
                    <a:bodyPr/>
                    <a:lstStyle/>
                    <a:p>
                      <a:r>
                        <a:rPr lang="sk-SK" dirty="0" smtClean="0"/>
                        <a:t>Protónové číslo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</a:tr>
              <a:tr h="514652">
                <a:tc>
                  <a:txBody>
                    <a:bodyPr/>
                    <a:lstStyle/>
                    <a:p>
                      <a:r>
                        <a:rPr lang="sk-SK" dirty="0" smtClean="0"/>
                        <a:t>Postavenie</a:t>
                      </a:r>
                      <a:r>
                        <a:rPr lang="sk-SK" baseline="0" dirty="0" smtClean="0"/>
                        <a:t> v PSP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</a:tr>
              <a:tr h="538860">
                <a:tc>
                  <a:txBody>
                    <a:bodyPr/>
                    <a:lstStyle/>
                    <a:p>
                      <a:r>
                        <a:rPr lang="sk-SK" dirty="0" smtClean="0"/>
                        <a:t>Elektrónová</a:t>
                      </a:r>
                      <a:r>
                        <a:rPr lang="sk-SK" baseline="0" dirty="0" smtClean="0"/>
                        <a:t> konfigurácia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</a:tr>
              <a:tr h="514652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Elektronegativita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980245"/>
              </p:ext>
            </p:extLst>
          </p:nvPr>
        </p:nvGraphicFramePr>
        <p:xfrm>
          <a:off x="6084168" y="1412777"/>
          <a:ext cx="2592288" cy="360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</a:tblGrid>
              <a:tr h="514343">
                <a:tc>
                  <a:txBody>
                    <a:bodyPr/>
                    <a:lstStyle/>
                    <a:p>
                      <a:r>
                        <a:rPr lang="sk-SK" dirty="0" smtClean="0"/>
                        <a:t>Riešenie</a:t>
                      </a:r>
                      <a:endParaRPr lang="sk-SK" dirty="0"/>
                    </a:p>
                  </a:txBody>
                  <a:tcPr anchor="ctr"/>
                </a:tc>
              </a:tr>
              <a:tr h="514343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Carboneum</a:t>
                      </a:r>
                      <a:endParaRPr lang="sk-SK" dirty="0"/>
                    </a:p>
                  </a:txBody>
                  <a:tcPr anchor="ctr"/>
                </a:tc>
              </a:tr>
              <a:tr h="514343">
                <a:tc>
                  <a:txBody>
                    <a:bodyPr/>
                    <a:lstStyle/>
                    <a:p>
                      <a:r>
                        <a:rPr lang="sk-SK" dirty="0" smtClean="0"/>
                        <a:t>C</a:t>
                      </a:r>
                      <a:endParaRPr lang="sk-SK" dirty="0"/>
                    </a:p>
                  </a:txBody>
                  <a:tcPr anchor="ctr"/>
                </a:tc>
              </a:tr>
              <a:tr h="514343">
                <a:tc>
                  <a:txBody>
                    <a:bodyPr/>
                    <a:lstStyle/>
                    <a:p>
                      <a:r>
                        <a:rPr lang="sk-SK" dirty="0" smtClean="0"/>
                        <a:t>6</a:t>
                      </a:r>
                      <a:endParaRPr lang="sk-SK" dirty="0"/>
                    </a:p>
                  </a:txBody>
                  <a:tcPr anchor="ctr"/>
                </a:tc>
              </a:tr>
              <a:tr h="514343">
                <a:tc>
                  <a:txBody>
                    <a:bodyPr/>
                    <a:lstStyle/>
                    <a:p>
                      <a:r>
                        <a:rPr lang="sk-SK" dirty="0" smtClean="0"/>
                        <a:t>14. </a:t>
                      </a:r>
                      <a:r>
                        <a:rPr lang="sk-SK" dirty="0" err="1" smtClean="0"/>
                        <a:t>sk</a:t>
                      </a:r>
                      <a:r>
                        <a:rPr lang="sk-SK" dirty="0" smtClean="0"/>
                        <a:t>, 2. perióda</a:t>
                      </a:r>
                      <a:endParaRPr lang="sk-SK" dirty="0"/>
                    </a:p>
                  </a:txBody>
                  <a:tcPr anchor="ctr"/>
                </a:tc>
              </a:tr>
              <a:tr h="514343">
                <a:tc>
                  <a:txBody>
                    <a:bodyPr/>
                    <a:lstStyle/>
                    <a:p>
                      <a:r>
                        <a:rPr lang="sk-SK" dirty="0" smtClean="0"/>
                        <a:t>1s</a:t>
                      </a:r>
                      <a:r>
                        <a:rPr lang="sk-SK" baseline="30000" dirty="0" smtClean="0"/>
                        <a:t>2</a:t>
                      </a:r>
                      <a:r>
                        <a:rPr lang="sk-SK" dirty="0" smtClean="0"/>
                        <a:t> 2s</a:t>
                      </a:r>
                      <a:r>
                        <a:rPr lang="sk-SK" baseline="30000" dirty="0" smtClean="0"/>
                        <a:t>2</a:t>
                      </a:r>
                      <a:r>
                        <a:rPr lang="sk-SK" dirty="0" smtClean="0"/>
                        <a:t> 2p</a:t>
                      </a:r>
                      <a:r>
                        <a:rPr lang="sk-SK" baseline="30000" dirty="0" smtClean="0"/>
                        <a:t>2</a:t>
                      </a:r>
                      <a:endParaRPr lang="sk-SK" baseline="30000" dirty="0"/>
                    </a:p>
                  </a:txBody>
                  <a:tcPr anchor="ctr"/>
                </a:tc>
              </a:tr>
              <a:tr h="514343">
                <a:tc>
                  <a:txBody>
                    <a:bodyPr/>
                    <a:lstStyle/>
                    <a:p>
                      <a:r>
                        <a:rPr lang="sk-SK" dirty="0" smtClean="0"/>
                        <a:t>2,5</a:t>
                      </a:r>
                      <a:endParaRPr lang="sk-SK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Šesťuholník 12"/>
          <p:cNvSpPr/>
          <p:nvPr/>
        </p:nvSpPr>
        <p:spPr>
          <a:xfrm>
            <a:off x="6732240" y="5517232"/>
            <a:ext cx="1296144" cy="1117366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Ukáž!</a:t>
            </a:r>
            <a:endParaRPr lang="sk-SK" sz="2400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0000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Alotropické</a:t>
            </a:r>
            <a:r>
              <a:rPr lang="sk-SK" dirty="0" smtClean="0"/>
              <a:t> modifikácie</a:t>
            </a:r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3</a:t>
            </a:fld>
            <a:endParaRPr lang="sk-SK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11958399"/>
              </p:ext>
            </p:extLst>
          </p:nvPr>
        </p:nvGraphicFramePr>
        <p:xfrm>
          <a:off x="971600" y="1268760"/>
          <a:ext cx="6864424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6380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B1A9B9-1183-49BF-9365-CAF504045A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08B1A9B9-1183-49BF-9365-CAF504045A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12D291-706F-4222-8544-D2723A870A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dgm id="{B612D291-706F-4222-8544-D2723A870A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8A7D41-EBB5-41AE-9E1B-6B081438A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C78A7D41-EBB5-41AE-9E1B-6B081438A6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A7C62-4FCE-4DA4-8766-DD9CD12C8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C5CA7C62-4FCE-4DA4-8766-DD9CD12C84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B3D286-DB81-4DA0-8910-B94F0952D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80B3D286-DB81-4DA0-8910-B94F0952DA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AC732B-4137-4A31-A263-AE2BD83B5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65AC732B-4137-4A31-A263-AE2BD83B5A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6928D3-7E5B-46BD-9F08-1B363A75D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436928D3-7E5B-46BD-9F08-1B363A75D1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85608E-1F80-4757-9915-A06CE43A1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2985608E-1F80-4757-9915-A06CE43A11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752F57-8282-4AFA-AF9E-4A9732F8B2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48752F57-8282-4AFA-AF9E-4A9732F8B2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E46CB4-3BCA-4785-B8B0-5B6DA6ACB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4DE46CB4-3BCA-4785-B8B0-5B6DA6ACB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Grafit ako najstabilnejšia modifikácia</a:t>
            </a:r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0" name="ShockwaveFlash1" r:id="rId2" imgW="7775543" imgH="4536934"/>
        </mc:Choice>
        <mc:Fallback>
          <p:control name="ShockwaveFlash1" r:id="rId2" imgW="7775543" imgH="4536934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4213" y="1412875"/>
                  <a:ext cx="7775575" cy="45370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266294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k čomu patrí?</a:t>
            </a:r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5</a:t>
            </a:fld>
            <a:endParaRPr lang="sk-SK"/>
          </a:p>
        </p:txBody>
      </p:sp>
      <p:sp>
        <p:nvSpPr>
          <p:cNvPr id="4" name="Šesťuholník 3"/>
          <p:cNvSpPr/>
          <p:nvPr/>
        </p:nvSpPr>
        <p:spPr>
          <a:xfrm>
            <a:off x="683568" y="2060848"/>
            <a:ext cx="1296144" cy="1117366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Grafit</a:t>
            </a:r>
            <a:endParaRPr lang="sk-SK" dirty="0"/>
          </a:p>
        </p:txBody>
      </p:sp>
      <p:sp>
        <p:nvSpPr>
          <p:cNvPr id="5" name="Rovnoramenný trojuholník 4"/>
          <p:cNvSpPr/>
          <p:nvPr/>
        </p:nvSpPr>
        <p:spPr>
          <a:xfrm>
            <a:off x="251520" y="3861048"/>
            <a:ext cx="2160240" cy="172819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/>
              <a:t>Diamant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463988" y="1552277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Vodič prúdu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2771800" y="1996078"/>
            <a:ext cx="1944216" cy="377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Izolant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7326306" y="4518412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Tvrdý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4349093" y="5721611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Mäkký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7201424" y="155227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Krehký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2325554" y="374030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Stabilný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5066692" y="381476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Horí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6228184" y="29969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Štiepateľný</a:t>
            </a:r>
            <a:endParaRPr lang="sk-SK" dirty="0"/>
          </a:p>
        </p:txBody>
      </p:sp>
      <p:sp>
        <p:nvSpPr>
          <p:cNvPr id="15" name="Šesťuholník 14"/>
          <p:cNvSpPr/>
          <p:nvPr/>
        </p:nvSpPr>
        <p:spPr>
          <a:xfrm>
            <a:off x="6732240" y="5517232"/>
            <a:ext cx="1296144" cy="1117366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Ukáž!</a:t>
            </a:r>
            <a:endParaRPr lang="sk-SK" sz="2400" dirty="0"/>
          </a:p>
        </p:txBody>
      </p:sp>
      <p:sp>
        <p:nvSpPr>
          <p:cNvPr id="16" name="Šesťuholník 15"/>
          <p:cNvSpPr/>
          <p:nvPr/>
        </p:nvSpPr>
        <p:spPr>
          <a:xfrm>
            <a:off x="4474751" y="1196671"/>
            <a:ext cx="1296144" cy="1117366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Šesťuholník 16"/>
          <p:cNvSpPr/>
          <p:nvPr/>
        </p:nvSpPr>
        <p:spPr>
          <a:xfrm>
            <a:off x="6228184" y="2622935"/>
            <a:ext cx="1296144" cy="1117366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Šesťuholník 17"/>
          <p:cNvSpPr/>
          <p:nvPr/>
        </p:nvSpPr>
        <p:spPr>
          <a:xfrm>
            <a:off x="2123728" y="3366284"/>
            <a:ext cx="1296144" cy="1117366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Šesťuholník 18"/>
          <p:cNvSpPr/>
          <p:nvPr/>
        </p:nvSpPr>
        <p:spPr>
          <a:xfrm>
            <a:off x="4122930" y="5370190"/>
            <a:ext cx="1296144" cy="1117366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Šesťuholník 19"/>
          <p:cNvSpPr/>
          <p:nvPr/>
        </p:nvSpPr>
        <p:spPr>
          <a:xfrm>
            <a:off x="4726779" y="3469948"/>
            <a:ext cx="1296144" cy="1117366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Rovnoramenný trojuholník 20"/>
          <p:cNvSpPr/>
          <p:nvPr/>
        </p:nvSpPr>
        <p:spPr>
          <a:xfrm>
            <a:off x="2325554" y="1197052"/>
            <a:ext cx="1764196" cy="152085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Rovnoramenný trojuholník 21"/>
          <p:cNvSpPr/>
          <p:nvPr/>
        </p:nvSpPr>
        <p:spPr>
          <a:xfrm>
            <a:off x="4492753" y="3046659"/>
            <a:ext cx="1764196" cy="152085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Rovnoramenný trojuholník 22"/>
          <p:cNvSpPr/>
          <p:nvPr/>
        </p:nvSpPr>
        <p:spPr>
          <a:xfrm>
            <a:off x="6804248" y="3671084"/>
            <a:ext cx="1764196" cy="152085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Rovnoramenný trojuholník 25"/>
          <p:cNvSpPr/>
          <p:nvPr/>
        </p:nvSpPr>
        <p:spPr>
          <a:xfrm>
            <a:off x="6732240" y="788948"/>
            <a:ext cx="1764196" cy="152085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2942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Reakcie uhlíka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Uhlík horí v akejkoľvek modifikácii pri teplote približne 600 až 800°C</a:t>
            </a:r>
          </a:p>
          <a:p>
            <a:r>
              <a:rPr lang="sk-SK" dirty="0" smtClean="0"/>
              <a:t>Podľa množstva kyslíka rozoznávame nedokonalé a dokonalé spaľovanie</a:t>
            </a:r>
          </a:p>
          <a:p>
            <a:pPr lvl="1"/>
            <a:r>
              <a:rPr lang="sk-SK" dirty="0" smtClean="0"/>
              <a:t>Nedokonalé spaľovanie: vzniká CO</a:t>
            </a:r>
          </a:p>
          <a:p>
            <a:pPr lvl="1"/>
            <a:r>
              <a:rPr lang="sk-SK" dirty="0" smtClean="0"/>
              <a:t>Dokonalé spaľovanie: vzniká CO</a:t>
            </a:r>
            <a:r>
              <a:rPr lang="sk-SK" baseline="-25000" dirty="0" smtClean="0"/>
              <a:t>2</a:t>
            </a:r>
            <a:endParaRPr lang="sk-SK" baseline="-25000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9571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Zápisy reakcií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7</a:t>
            </a:fld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539552" y="1988840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 smtClean="0"/>
              <a:t>2 C + O</a:t>
            </a:r>
            <a:r>
              <a:rPr lang="sk-SK" sz="6000" baseline="-25000" dirty="0" smtClean="0"/>
              <a:t>2</a:t>
            </a:r>
            <a:r>
              <a:rPr lang="sk-SK" sz="6000" dirty="0" smtClean="0"/>
              <a:t> </a:t>
            </a:r>
            <a:endParaRPr lang="sk-SK" sz="6000" dirty="0"/>
          </a:p>
        </p:txBody>
      </p:sp>
      <p:cxnSp>
        <p:nvCxnSpPr>
          <p:cNvPr id="8" name="Rovná spojovacia šípka 7"/>
          <p:cNvCxnSpPr/>
          <p:nvPr/>
        </p:nvCxnSpPr>
        <p:spPr>
          <a:xfrm>
            <a:off x="3876983" y="2493356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1115616" y="4005064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 smtClean="0"/>
              <a:t>C + O</a:t>
            </a:r>
            <a:r>
              <a:rPr lang="sk-SK" sz="6000" baseline="-25000" dirty="0" smtClean="0"/>
              <a:t>2</a:t>
            </a:r>
            <a:r>
              <a:rPr lang="sk-SK" sz="6000" dirty="0" smtClean="0"/>
              <a:t> </a:t>
            </a:r>
            <a:endParaRPr lang="sk-SK" sz="6000" dirty="0"/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3876983" y="450828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7092280" y="1988840"/>
            <a:ext cx="1872208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k-SK" sz="6000" dirty="0" smtClean="0"/>
              <a:t>2 CO</a:t>
            </a:r>
            <a:endParaRPr lang="sk-SK" sz="6000" dirty="0"/>
          </a:p>
        </p:txBody>
      </p:sp>
      <p:sp>
        <p:nvSpPr>
          <p:cNvPr id="13" name="BlokTextu 12"/>
          <p:cNvSpPr txBox="1"/>
          <p:nvPr/>
        </p:nvSpPr>
        <p:spPr>
          <a:xfrm>
            <a:off x="7092280" y="4005064"/>
            <a:ext cx="1872208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k-SK" sz="6000" dirty="0" smtClean="0"/>
              <a:t>CO</a:t>
            </a:r>
            <a:r>
              <a:rPr lang="sk-SK" sz="6000" baseline="-25000" dirty="0" smtClean="0"/>
              <a:t>2</a:t>
            </a:r>
            <a:endParaRPr lang="sk-SK" sz="6000" baseline="-25000" dirty="0"/>
          </a:p>
        </p:txBody>
      </p:sp>
      <p:sp>
        <p:nvSpPr>
          <p:cNvPr id="14" name="Šesťuholník 13"/>
          <p:cNvSpPr/>
          <p:nvPr/>
        </p:nvSpPr>
        <p:spPr>
          <a:xfrm>
            <a:off x="6732240" y="5517232"/>
            <a:ext cx="1296144" cy="1117366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Ukáž!</a:t>
            </a:r>
            <a:endParaRPr lang="sk-SK" sz="2400" dirty="0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2985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Redoxné</a:t>
            </a:r>
            <a:r>
              <a:rPr lang="sk-SK" dirty="0" smtClean="0"/>
              <a:t> vlastnosti uhlíka</a:t>
            </a:r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8</a:t>
            </a:fld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683568" y="2132856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 smtClean="0"/>
              <a:t>Fe</a:t>
            </a:r>
            <a:r>
              <a:rPr lang="sk-SK" sz="6000" baseline="-25000" dirty="0" smtClean="0"/>
              <a:t>2</a:t>
            </a:r>
            <a:r>
              <a:rPr lang="sk-SK" sz="6000" dirty="0" smtClean="0"/>
              <a:t>O</a:t>
            </a:r>
            <a:r>
              <a:rPr lang="sk-SK" sz="6000" baseline="-25000" dirty="0" smtClean="0"/>
              <a:t>3</a:t>
            </a:r>
            <a:r>
              <a:rPr lang="sk-SK" sz="6000" dirty="0" smtClean="0"/>
              <a:t> + C </a:t>
            </a:r>
            <a:endParaRPr lang="sk-SK" sz="6000" dirty="0"/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3995936" y="2640687"/>
            <a:ext cx="1224136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6660232" y="2132855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6000" dirty="0" smtClean="0"/>
              <a:t>+</a:t>
            </a:r>
            <a:endParaRPr lang="sk-SK" sz="6000" dirty="0"/>
          </a:p>
        </p:txBody>
      </p:sp>
      <p:sp>
        <p:nvSpPr>
          <p:cNvPr id="7" name="BlokTextu 6"/>
          <p:cNvSpPr txBox="1"/>
          <p:nvPr/>
        </p:nvSpPr>
        <p:spPr>
          <a:xfrm>
            <a:off x="683568" y="4178602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Z uvedenej reakcie vyplýva, že uhlík má </a:t>
            </a:r>
            <a:endParaRPr lang="sk-SK" sz="2400" dirty="0"/>
          </a:p>
        </p:txBody>
      </p:sp>
      <p:sp>
        <p:nvSpPr>
          <p:cNvPr id="8" name="BlokTextu 7"/>
          <p:cNvSpPr txBox="1"/>
          <p:nvPr/>
        </p:nvSpPr>
        <p:spPr>
          <a:xfrm>
            <a:off x="7376150" y="417860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/>
              <a:t>v</a:t>
            </a:r>
            <a:r>
              <a:rPr lang="sk-SK" sz="2400" dirty="0" smtClean="0"/>
              <a:t>lastnosti.</a:t>
            </a:r>
            <a:endParaRPr lang="sk-SK" sz="2400" dirty="0"/>
          </a:p>
        </p:txBody>
      </p:sp>
      <p:sp>
        <p:nvSpPr>
          <p:cNvPr id="9" name="BlokTextu 8"/>
          <p:cNvSpPr txBox="1"/>
          <p:nvPr/>
        </p:nvSpPr>
        <p:spPr>
          <a:xfrm>
            <a:off x="7380312" y="3148516"/>
            <a:ext cx="1357744" cy="1015663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sk-SK" sz="6000" dirty="0" smtClean="0"/>
              <a:t>CO</a:t>
            </a:r>
            <a:r>
              <a:rPr lang="sk-SK" sz="6000" baseline="-25000" dirty="0" smtClean="0"/>
              <a:t>2</a:t>
            </a:r>
            <a:endParaRPr lang="sk-SK" sz="6000" dirty="0"/>
          </a:p>
        </p:txBody>
      </p:sp>
      <p:sp>
        <p:nvSpPr>
          <p:cNvPr id="10" name="BlokTextu 9"/>
          <p:cNvSpPr txBox="1"/>
          <p:nvPr/>
        </p:nvSpPr>
        <p:spPr>
          <a:xfrm>
            <a:off x="5508104" y="3148519"/>
            <a:ext cx="910762" cy="1015663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sk-SK" sz="6000" dirty="0" err="1" smtClean="0"/>
              <a:t>Fe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5941806" y="4725144"/>
            <a:ext cx="134357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sk-SK" sz="2400" dirty="0" smtClean="0"/>
              <a:t>redukčné</a:t>
            </a:r>
            <a:endParaRPr lang="sk-SK" sz="2400" dirty="0"/>
          </a:p>
        </p:txBody>
      </p:sp>
      <p:sp>
        <p:nvSpPr>
          <p:cNvPr id="12" name="Šesťuholník 11"/>
          <p:cNvSpPr/>
          <p:nvPr/>
        </p:nvSpPr>
        <p:spPr>
          <a:xfrm>
            <a:off x="6732240" y="5517232"/>
            <a:ext cx="1296144" cy="1117366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Ukáž!</a:t>
            </a:r>
            <a:endParaRPr lang="sk-SK" sz="2400" dirty="0"/>
          </a:p>
        </p:txBody>
      </p:sp>
      <p:sp>
        <p:nvSpPr>
          <p:cNvPr id="13" name="Zástupný symbol päty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0587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Zlúčeniny uhlíka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Rozoznávame dva typy:</a:t>
            </a:r>
          </a:p>
          <a:p>
            <a:pPr lvl="1"/>
            <a:r>
              <a:rPr lang="sk-SK" dirty="0" smtClean="0"/>
              <a:t>Anorganické</a:t>
            </a:r>
          </a:p>
          <a:p>
            <a:pPr lvl="2"/>
            <a:r>
              <a:rPr lang="sk-SK" dirty="0" smtClean="0"/>
              <a:t>Oxidy, kyselina uhličitá, </a:t>
            </a:r>
            <a:r>
              <a:rPr lang="sk-SK" dirty="0" err="1" smtClean="0"/>
              <a:t>hydrogenuhličitany</a:t>
            </a:r>
            <a:r>
              <a:rPr lang="sk-SK" dirty="0" smtClean="0"/>
              <a:t>, uhličitany, kyselina kyanovodíková, kyanidy, karbidy</a:t>
            </a:r>
          </a:p>
          <a:p>
            <a:pPr lvl="1"/>
            <a:r>
              <a:rPr lang="sk-SK" dirty="0" smtClean="0"/>
              <a:t>Organické</a:t>
            </a:r>
          </a:p>
          <a:p>
            <a:pPr lvl="2"/>
            <a:r>
              <a:rPr lang="sk-SK" dirty="0" smtClean="0"/>
              <a:t>Všetky ostatné zlúčeniny</a:t>
            </a:r>
          </a:p>
          <a:p>
            <a:pPr lvl="2"/>
            <a:r>
              <a:rPr lang="sk-SK" dirty="0" smtClean="0"/>
              <a:t>Charakteristický je uhlíkový reťazec (viacero spojených atómov uhlíka) s výnimkou najjednoduchšieho metánu</a:t>
            </a:r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70B-9614-4FB4-9B95-23A2282D7755}" type="slidenum">
              <a:rPr lang="sk-SK" smtClean="0"/>
              <a:t>9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GJGT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7759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</TotalTime>
  <Words>314</Words>
  <Application>Microsoft Office PowerPoint</Application>
  <PresentationFormat>Prezentácia na obrazovke (4:3)</PresentationFormat>
  <Paragraphs>143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Office</vt:lpstr>
      <vt:lpstr>Uhlík</vt:lpstr>
      <vt:lpstr>Základné údaje</vt:lpstr>
      <vt:lpstr>Alotropické modifikácie</vt:lpstr>
      <vt:lpstr>Grafit ako najstabilnejšia modifikácia</vt:lpstr>
      <vt:lpstr>Čo k čomu patrí?</vt:lpstr>
      <vt:lpstr>Reakcie uhlíka</vt:lpstr>
      <vt:lpstr>Zápisy reakcií</vt:lpstr>
      <vt:lpstr>Redoxné vlastnosti uhlíka</vt:lpstr>
      <vt:lpstr>Zlúčeniny uhlíka</vt:lpstr>
      <vt:lpstr>Čo k čomu patrí?</vt:lpstr>
      <vt:lpstr>Sóda bikarbóna</vt:lpstr>
      <vt:lpstr>Oxid uhličitý</vt:lpstr>
      <vt:lpstr>Uhličitan vápenatý</vt:lpstr>
      <vt:lpstr>Jedovaté zlúčeniny uhlíka</vt:lpstr>
      <vt:lpstr>Zdroje</vt:lpstr>
      <vt:lpstr>Ďakujem za pozornosť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Uhlík</dc:title>
  <dc:creator>Mgr. Mária Kozáková</dc:creator>
  <cp:lastModifiedBy>Ľuboš Hrabovský</cp:lastModifiedBy>
  <cp:revision>36</cp:revision>
  <dcterms:created xsi:type="dcterms:W3CDTF">2014-03-10T11:21:35Z</dcterms:created>
  <dcterms:modified xsi:type="dcterms:W3CDTF">2014-05-19T07:41:25Z</dcterms:modified>
</cp:coreProperties>
</file>